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Roboto Black" panose="020B0604020202020204" charset="0"/>
      <p:bold r:id="rId34"/>
      <p:italic r:id="rId35"/>
      <p:boldItalic r:id="rId36"/>
    </p:embeddedFont>
    <p:embeddedFont>
      <p:font typeface="Roboto Medium" panose="020B0604020202020204" charset="0"/>
      <p:regular r:id="rId37"/>
      <p:bold r:id="rId38"/>
      <p:italic r:id="rId39"/>
      <p:boldItalic r:id="rId40"/>
    </p:embeddedFont>
    <p:embeddedFont>
      <p:font typeface="Vazir" panose="020B0603030804020204" pitchFamily="34" charset="-78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C72"/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 autoAdjust="0"/>
    <p:restoredTop sz="94574"/>
  </p:normalViewPr>
  <p:slideViewPr>
    <p:cSldViewPr snapToGrid="0" snapToObjects="1" showGuides="1">
      <p:cViewPr varScale="1">
        <p:scale>
          <a:sx n="128" d="100"/>
          <a:sy n="128" d="100"/>
        </p:scale>
        <p:origin x="612" y="126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.png>
</file>

<file path=ppt/media/image60.jpg>
</file>

<file path=ppt/media/image61.jpg>
</file>

<file path=ppt/media/image62.png>
</file>

<file path=ppt/media/image63.png>
</file>

<file path=ppt/media/image64.jpg>
</file>

<file path=ppt/media/image65.jpg>
</file>

<file path=ppt/media/image66.png>
</file>

<file path=ppt/media/image67.jpg>
</file>

<file path=ppt/media/image68.jpg>
</file>

<file path=ppt/media/image69.jp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g>
</file>

<file path=ppt/media/image79.jpg>
</file>

<file path=ppt/media/image8.png>
</file>

<file path=ppt/media/image80.jpg>
</file>

<file path=ppt/media/image81.png>
</file>

<file path=ppt/media/image82.png>
</file>

<file path=ppt/media/image83.png>
</file>

<file path=ppt/media/image84.jpg>
</file>

<file path=ppt/media/image85.png>
</file>

<file path=ppt/media/image86.png>
</file>

<file path=ppt/media/image87.jpg>
</file>

<file path=ppt/media/image88.png>
</file>

<file path=ppt/media/image89.jpg>
</file>

<file path=ppt/media/image9.png>
</file>

<file path=ppt/media/image90.png>
</file>

<file path=ppt/media/image91.jp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0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755430" y="1587500"/>
            <a:ext cx="3061139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55430" y="1587500"/>
            <a:ext cx="3061139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jpg"/><Relationship Id="rId3" Type="http://schemas.openxmlformats.org/officeDocument/2006/relationships/image" Target="../media/image22.pn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openxmlformats.org/officeDocument/2006/relationships/image" Target="../media/image48.png"/><Relationship Id="rId5" Type="http://schemas.openxmlformats.org/officeDocument/2006/relationships/image" Target="../media/image63.png"/><Relationship Id="rId10" Type="http://schemas.openxmlformats.org/officeDocument/2006/relationships/image" Target="../media/image66.png"/><Relationship Id="rId4" Type="http://schemas.openxmlformats.org/officeDocument/2006/relationships/image" Target="../media/image62.png"/><Relationship Id="rId9" Type="http://schemas.openxmlformats.org/officeDocument/2006/relationships/image" Target="../media/image65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jpg"/><Relationship Id="rId3" Type="http://schemas.openxmlformats.org/officeDocument/2006/relationships/image" Target="../media/image19.png"/><Relationship Id="rId7" Type="http://schemas.openxmlformats.org/officeDocument/2006/relationships/image" Target="../media/image6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67.jpg"/><Relationship Id="rId4" Type="http://schemas.openxmlformats.org/officeDocument/2006/relationships/image" Target="../media/image18.png"/><Relationship Id="rId9" Type="http://schemas.openxmlformats.org/officeDocument/2006/relationships/image" Target="../media/image7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2.png"/><Relationship Id="rId7" Type="http://schemas.openxmlformats.org/officeDocument/2006/relationships/image" Target="../media/image74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png"/><Relationship Id="rId11" Type="http://schemas.openxmlformats.org/officeDocument/2006/relationships/image" Target="../media/image77.png"/><Relationship Id="rId5" Type="http://schemas.openxmlformats.org/officeDocument/2006/relationships/image" Target="../media/image72.png"/><Relationship Id="rId10" Type="http://schemas.openxmlformats.org/officeDocument/2006/relationships/image" Target="../media/image76.png"/><Relationship Id="rId4" Type="http://schemas.openxmlformats.org/officeDocument/2006/relationships/image" Target="../media/image71.png"/><Relationship Id="rId9" Type="http://schemas.openxmlformats.org/officeDocument/2006/relationships/image" Target="../media/image7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8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jpg"/><Relationship Id="rId5" Type="http://schemas.openxmlformats.org/officeDocument/2006/relationships/image" Target="../media/image78.jp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jpg"/><Relationship Id="rId3" Type="http://schemas.openxmlformats.org/officeDocument/2006/relationships/image" Target="../media/image22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openxmlformats.org/officeDocument/2006/relationships/image" Target="../media/image87.jpg"/><Relationship Id="rId5" Type="http://schemas.openxmlformats.org/officeDocument/2006/relationships/image" Target="../media/image82.png"/><Relationship Id="rId10" Type="http://schemas.openxmlformats.org/officeDocument/2006/relationships/image" Target="../media/image86.png"/><Relationship Id="rId4" Type="http://schemas.openxmlformats.org/officeDocument/2006/relationships/image" Target="../media/image81.png"/><Relationship Id="rId9" Type="http://schemas.openxmlformats.org/officeDocument/2006/relationships/image" Target="../media/image8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8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9.jpg"/><Relationship Id="rId11" Type="http://schemas.openxmlformats.org/officeDocument/2006/relationships/image" Target="../media/image19.png"/><Relationship Id="rId5" Type="http://schemas.openxmlformats.org/officeDocument/2006/relationships/image" Target="../media/image46.png"/><Relationship Id="rId10" Type="http://schemas.openxmlformats.org/officeDocument/2006/relationships/image" Target="../media/image92.png"/><Relationship Id="rId4" Type="http://schemas.openxmlformats.org/officeDocument/2006/relationships/image" Target="../media/image45.png"/><Relationship Id="rId9" Type="http://schemas.openxmlformats.org/officeDocument/2006/relationships/image" Target="../media/image91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png"/><Relationship Id="rId13" Type="http://schemas.openxmlformats.org/officeDocument/2006/relationships/image" Target="../media/image99.png"/><Relationship Id="rId3" Type="http://schemas.openxmlformats.org/officeDocument/2006/relationships/image" Target="../media/image22.png"/><Relationship Id="rId7" Type="http://schemas.openxmlformats.org/officeDocument/2006/relationships/image" Target="../media/image96.png"/><Relationship Id="rId12" Type="http://schemas.openxmlformats.org/officeDocument/2006/relationships/image" Target="../media/image8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5.png"/><Relationship Id="rId11" Type="http://schemas.openxmlformats.org/officeDocument/2006/relationships/image" Target="../media/image70.png"/><Relationship Id="rId5" Type="http://schemas.openxmlformats.org/officeDocument/2006/relationships/image" Target="../media/image94.png"/><Relationship Id="rId10" Type="http://schemas.openxmlformats.org/officeDocument/2006/relationships/image" Target="../media/image98.png"/><Relationship Id="rId4" Type="http://schemas.openxmlformats.org/officeDocument/2006/relationships/image" Target="../media/image93.png"/><Relationship Id="rId9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9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2.png"/><Relationship Id="rId7" Type="http://schemas.openxmlformats.org/officeDocument/2006/relationships/image" Target="../media/image4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19.pn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18.png"/><Relationship Id="rId9" Type="http://schemas.openxmlformats.org/officeDocument/2006/relationships/image" Target="../media/image4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8.jpg"/><Relationship Id="rId3" Type="http://schemas.openxmlformats.org/officeDocument/2006/relationships/image" Target="../media/image22.png"/><Relationship Id="rId7" Type="http://schemas.openxmlformats.org/officeDocument/2006/relationships/image" Target="../media/image53.png"/><Relationship Id="rId12" Type="http://schemas.openxmlformats.org/officeDocument/2006/relationships/image" Target="../media/image2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11" Type="http://schemas.openxmlformats.org/officeDocument/2006/relationships/image" Target="../media/image57.png"/><Relationship Id="rId5" Type="http://schemas.openxmlformats.org/officeDocument/2006/relationships/image" Target="../media/image51.png"/><Relationship Id="rId15" Type="http://schemas.openxmlformats.org/officeDocument/2006/relationships/image" Target="../media/image48.png"/><Relationship Id="rId10" Type="http://schemas.openxmlformats.org/officeDocument/2006/relationships/image" Target="../media/image56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Relationship Id="rId14" Type="http://schemas.openxmlformats.org/officeDocument/2006/relationships/image" Target="../media/image5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9.png"/><Relationship Id="rId7" Type="http://schemas.openxmlformats.org/officeDocument/2006/relationships/image" Target="../media/image6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18.png"/><Relationship Id="rId9" Type="http://schemas.openxmlformats.org/officeDocument/2006/relationships/image" Target="../media/image6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6" name="Google Shape;36;p8"/>
          <p:cNvGrpSpPr/>
          <p:nvPr/>
        </p:nvGrpSpPr>
        <p:grpSpPr>
          <a:xfrm>
            <a:off x="94303" y="3049289"/>
            <a:ext cx="424856" cy="431864"/>
            <a:chOff x="0" y="0"/>
            <a:chExt cx="424854" cy="431863"/>
          </a:xfrm>
        </p:grpSpPr>
        <p:sp>
          <p:nvSpPr>
            <p:cNvPr id="37" name="Google Shape;37;p8"/>
            <p:cNvSpPr/>
            <p:nvPr/>
          </p:nvSpPr>
          <p:spPr>
            <a:xfrm>
              <a:off x="0" y="0"/>
              <a:ext cx="424854" cy="431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072" y="0"/>
                  </a:moveTo>
                  <a:lnTo>
                    <a:pt x="5072" y="301"/>
                  </a:lnTo>
                  <a:lnTo>
                    <a:pt x="5064" y="471"/>
                  </a:lnTo>
                  <a:lnTo>
                    <a:pt x="5281" y="4154"/>
                  </a:lnTo>
                  <a:lnTo>
                    <a:pt x="5354" y="5483"/>
                  </a:lnTo>
                  <a:lnTo>
                    <a:pt x="5427" y="7099"/>
                  </a:lnTo>
                  <a:lnTo>
                    <a:pt x="5439" y="7410"/>
                  </a:lnTo>
                  <a:lnTo>
                    <a:pt x="5235" y="7833"/>
                  </a:lnTo>
                  <a:lnTo>
                    <a:pt x="4988" y="8031"/>
                  </a:lnTo>
                  <a:lnTo>
                    <a:pt x="3751" y="9008"/>
                  </a:lnTo>
                  <a:lnTo>
                    <a:pt x="0" y="11891"/>
                  </a:lnTo>
                  <a:lnTo>
                    <a:pt x="0" y="12653"/>
                  </a:lnTo>
                  <a:lnTo>
                    <a:pt x="3257" y="13466"/>
                  </a:lnTo>
                  <a:lnTo>
                    <a:pt x="6754" y="14373"/>
                  </a:lnTo>
                  <a:lnTo>
                    <a:pt x="7634" y="16362"/>
                  </a:lnTo>
                  <a:lnTo>
                    <a:pt x="8663" y="19149"/>
                  </a:lnTo>
                  <a:lnTo>
                    <a:pt x="9295" y="20862"/>
                  </a:lnTo>
                  <a:lnTo>
                    <a:pt x="9438" y="21173"/>
                  </a:lnTo>
                  <a:lnTo>
                    <a:pt x="9617" y="21600"/>
                  </a:lnTo>
                  <a:lnTo>
                    <a:pt x="11575" y="18590"/>
                  </a:lnTo>
                  <a:lnTo>
                    <a:pt x="12526" y="17120"/>
                  </a:lnTo>
                  <a:lnTo>
                    <a:pt x="13460" y="15655"/>
                  </a:lnTo>
                  <a:lnTo>
                    <a:pt x="13726" y="15233"/>
                  </a:lnTo>
                  <a:lnTo>
                    <a:pt x="14027" y="15087"/>
                  </a:lnTo>
                  <a:lnTo>
                    <a:pt x="20916" y="14895"/>
                  </a:lnTo>
                  <a:lnTo>
                    <a:pt x="21205" y="14843"/>
                  </a:lnTo>
                  <a:lnTo>
                    <a:pt x="21600" y="14799"/>
                  </a:lnTo>
                  <a:lnTo>
                    <a:pt x="21324" y="14453"/>
                  </a:lnTo>
                  <a:lnTo>
                    <a:pt x="21140" y="14215"/>
                  </a:lnTo>
                  <a:lnTo>
                    <a:pt x="18070" y="10543"/>
                  </a:lnTo>
                  <a:lnTo>
                    <a:pt x="17103" y="9403"/>
                  </a:lnTo>
                  <a:lnTo>
                    <a:pt x="16911" y="9134"/>
                  </a:lnTo>
                  <a:lnTo>
                    <a:pt x="16806" y="8864"/>
                  </a:lnTo>
                  <a:lnTo>
                    <a:pt x="16788" y="8572"/>
                  </a:lnTo>
                  <a:lnTo>
                    <a:pt x="16856" y="8239"/>
                  </a:lnTo>
                  <a:lnTo>
                    <a:pt x="17317" y="6709"/>
                  </a:lnTo>
                  <a:lnTo>
                    <a:pt x="17765" y="5175"/>
                  </a:lnTo>
                  <a:lnTo>
                    <a:pt x="18057" y="4154"/>
                  </a:lnTo>
                  <a:lnTo>
                    <a:pt x="11602" y="4154"/>
                  </a:lnTo>
                  <a:lnTo>
                    <a:pt x="11014" y="3973"/>
                  </a:lnTo>
                  <a:lnTo>
                    <a:pt x="10445" y="3628"/>
                  </a:lnTo>
                  <a:lnTo>
                    <a:pt x="9885" y="3208"/>
                  </a:lnTo>
                  <a:lnTo>
                    <a:pt x="9327" y="2804"/>
                  </a:lnTo>
                  <a:lnTo>
                    <a:pt x="7444" y="1566"/>
                  </a:lnTo>
                  <a:lnTo>
                    <a:pt x="507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" name="Google Shape;38;p8"/>
            <p:cNvSpPr/>
            <p:nvPr/>
          </p:nvSpPr>
          <p:spPr>
            <a:xfrm>
              <a:off x="228205" y="30758"/>
              <a:ext cx="140577" cy="522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1153" y="231"/>
                  </a:lnTo>
                  <a:lnTo>
                    <a:pt x="20993" y="252"/>
                  </a:lnTo>
                  <a:lnTo>
                    <a:pt x="7374" y="14629"/>
                  </a:lnTo>
                  <a:lnTo>
                    <a:pt x="5509" y="16914"/>
                  </a:lnTo>
                  <a:lnTo>
                    <a:pt x="3635" y="19360"/>
                  </a:lnTo>
                  <a:lnTo>
                    <a:pt x="1787" y="21183"/>
                  </a:lnTo>
                  <a:lnTo>
                    <a:pt x="0" y="21600"/>
                  </a:lnTo>
                  <a:lnTo>
                    <a:pt x="19508" y="21600"/>
                  </a:lnTo>
                  <a:lnTo>
                    <a:pt x="21434" y="3231"/>
                  </a:lnTo>
                  <a:lnTo>
                    <a:pt x="21485" y="173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9" name="Google Shape;39;p8"/>
          <p:cNvGrpSpPr/>
          <p:nvPr/>
        </p:nvGrpSpPr>
        <p:grpSpPr>
          <a:xfrm>
            <a:off x="4290883" y="2230815"/>
            <a:ext cx="281120" cy="405666"/>
            <a:chOff x="0" y="0"/>
            <a:chExt cx="281118" cy="405665"/>
          </a:xfrm>
        </p:grpSpPr>
        <p:sp>
          <p:nvSpPr>
            <p:cNvPr id="40" name="Google Shape;40;p8"/>
            <p:cNvSpPr/>
            <p:nvPr/>
          </p:nvSpPr>
          <p:spPr>
            <a:xfrm>
              <a:off x="0" y="0"/>
              <a:ext cx="281118" cy="405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8" y="0"/>
                  </a:moveTo>
                  <a:lnTo>
                    <a:pt x="11999" y="281"/>
                  </a:lnTo>
                  <a:lnTo>
                    <a:pt x="8708" y="1086"/>
                  </a:lnTo>
                  <a:lnTo>
                    <a:pt x="5813" y="2353"/>
                  </a:lnTo>
                  <a:lnTo>
                    <a:pt x="3405" y="4020"/>
                  </a:lnTo>
                  <a:lnTo>
                    <a:pt x="1574" y="6025"/>
                  </a:lnTo>
                  <a:lnTo>
                    <a:pt x="409" y="8306"/>
                  </a:lnTo>
                  <a:lnTo>
                    <a:pt x="0" y="10799"/>
                  </a:lnTo>
                  <a:lnTo>
                    <a:pt x="404" y="13285"/>
                  </a:lnTo>
                  <a:lnTo>
                    <a:pt x="1558" y="15561"/>
                  </a:lnTo>
                  <a:lnTo>
                    <a:pt x="3374" y="17563"/>
                  </a:lnTo>
                  <a:lnTo>
                    <a:pt x="5761" y="19230"/>
                  </a:lnTo>
                  <a:lnTo>
                    <a:pt x="8632" y="20500"/>
                  </a:lnTo>
                  <a:lnTo>
                    <a:pt x="11897" y="21311"/>
                  </a:lnTo>
                  <a:lnTo>
                    <a:pt x="15468" y="21600"/>
                  </a:lnTo>
                  <a:lnTo>
                    <a:pt x="19066" y="21324"/>
                  </a:lnTo>
                  <a:lnTo>
                    <a:pt x="21600" y="20709"/>
                  </a:lnTo>
                  <a:lnTo>
                    <a:pt x="21600" y="11993"/>
                  </a:lnTo>
                  <a:lnTo>
                    <a:pt x="4600" y="11993"/>
                  </a:lnTo>
                  <a:lnTo>
                    <a:pt x="4109" y="9843"/>
                  </a:lnTo>
                  <a:lnTo>
                    <a:pt x="4729" y="7467"/>
                  </a:lnTo>
                  <a:lnTo>
                    <a:pt x="6237" y="5317"/>
                  </a:lnTo>
                  <a:lnTo>
                    <a:pt x="8410" y="3844"/>
                  </a:lnTo>
                  <a:lnTo>
                    <a:pt x="9105" y="3706"/>
                  </a:lnTo>
                  <a:lnTo>
                    <a:pt x="21600" y="3706"/>
                  </a:lnTo>
                  <a:lnTo>
                    <a:pt x="21600" y="894"/>
                  </a:lnTo>
                  <a:lnTo>
                    <a:pt x="19174" y="289"/>
                  </a:lnTo>
                  <a:lnTo>
                    <a:pt x="155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" name="Google Shape;41;p8"/>
            <p:cNvSpPr/>
            <p:nvPr/>
          </p:nvSpPr>
          <p:spPr>
            <a:xfrm>
              <a:off x="59867" y="69608"/>
              <a:ext cx="221251" cy="1556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724" y="0"/>
                  </a:lnTo>
                  <a:lnTo>
                    <a:pt x="6017" y="233"/>
                  </a:lnTo>
                  <a:lnTo>
                    <a:pt x="6607" y="747"/>
                  </a:lnTo>
                  <a:lnTo>
                    <a:pt x="7197" y="1335"/>
                  </a:lnTo>
                  <a:lnTo>
                    <a:pt x="8501" y="2702"/>
                  </a:lnTo>
                  <a:lnTo>
                    <a:pt x="5474" y="6671"/>
                  </a:lnTo>
                  <a:lnTo>
                    <a:pt x="3044" y="11109"/>
                  </a:lnTo>
                  <a:lnTo>
                    <a:pt x="1217" y="1606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2" name="Google Shape;42;p8"/>
          <p:cNvGrpSpPr/>
          <p:nvPr/>
        </p:nvGrpSpPr>
        <p:grpSpPr>
          <a:xfrm>
            <a:off x="4270743" y="5532230"/>
            <a:ext cx="301257" cy="405641"/>
            <a:chOff x="0" y="0"/>
            <a:chExt cx="301256" cy="405640"/>
          </a:xfrm>
        </p:grpSpPr>
        <p:sp>
          <p:nvSpPr>
            <p:cNvPr id="43" name="Google Shape;43;p8"/>
            <p:cNvSpPr/>
            <p:nvPr/>
          </p:nvSpPr>
          <p:spPr>
            <a:xfrm>
              <a:off x="0" y="0"/>
              <a:ext cx="301256" cy="405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828" y="0"/>
                  </a:moveTo>
                  <a:lnTo>
                    <a:pt x="11388" y="275"/>
                  </a:lnTo>
                  <a:lnTo>
                    <a:pt x="8253" y="1069"/>
                  </a:lnTo>
                  <a:lnTo>
                    <a:pt x="5505" y="2323"/>
                  </a:lnTo>
                  <a:lnTo>
                    <a:pt x="3224" y="3980"/>
                  </a:lnTo>
                  <a:lnTo>
                    <a:pt x="1492" y="5978"/>
                  </a:lnTo>
                  <a:lnTo>
                    <a:pt x="390" y="8260"/>
                  </a:lnTo>
                  <a:lnTo>
                    <a:pt x="0" y="10767"/>
                  </a:lnTo>
                  <a:lnTo>
                    <a:pt x="376" y="13253"/>
                  </a:lnTo>
                  <a:lnTo>
                    <a:pt x="1463" y="15534"/>
                  </a:lnTo>
                  <a:lnTo>
                    <a:pt x="3173" y="17544"/>
                  </a:lnTo>
                  <a:lnTo>
                    <a:pt x="5423" y="19220"/>
                  </a:lnTo>
                  <a:lnTo>
                    <a:pt x="8124" y="20497"/>
                  </a:lnTo>
                  <a:lnTo>
                    <a:pt x="11192" y="21312"/>
                  </a:lnTo>
                  <a:lnTo>
                    <a:pt x="14539" y="21600"/>
                  </a:lnTo>
                  <a:lnTo>
                    <a:pt x="17865" y="21318"/>
                  </a:lnTo>
                  <a:lnTo>
                    <a:pt x="20925" y="20510"/>
                  </a:lnTo>
                  <a:lnTo>
                    <a:pt x="21600" y="20193"/>
                  </a:lnTo>
                  <a:lnTo>
                    <a:pt x="21600" y="11813"/>
                  </a:lnTo>
                  <a:lnTo>
                    <a:pt x="4384" y="11813"/>
                  </a:lnTo>
                  <a:lnTo>
                    <a:pt x="4260" y="11790"/>
                  </a:lnTo>
                  <a:lnTo>
                    <a:pt x="4146" y="11783"/>
                  </a:lnTo>
                  <a:lnTo>
                    <a:pt x="4143" y="11767"/>
                  </a:lnTo>
                  <a:lnTo>
                    <a:pt x="3990" y="9767"/>
                  </a:lnTo>
                  <a:lnTo>
                    <a:pt x="4262" y="7852"/>
                  </a:lnTo>
                  <a:lnTo>
                    <a:pt x="5147" y="6062"/>
                  </a:lnTo>
                  <a:lnTo>
                    <a:pt x="6830" y="4437"/>
                  </a:lnTo>
                  <a:lnTo>
                    <a:pt x="7820" y="3868"/>
                  </a:lnTo>
                  <a:lnTo>
                    <a:pt x="8665" y="3737"/>
                  </a:lnTo>
                  <a:lnTo>
                    <a:pt x="21600" y="3737"/>
                  </a:lnTo>
                  <a:lnTo>
                    <a:pt x="21600" y="1366"/>
                  </a:lnTo>
                  <a:lnTo>
                    <a:pt x="21094" y="1120"/>
                  </a:lnTo>
                  <a:lnTo>
                    <a:pt x="18090" y="293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" name="Google Shape;44;p8"/>
            <p:cNvSpPr/>
            <p:nvPr/>
          </p:nvSpPr>
          <p:spPr>
            <a:xfrm>
              <a:off x="61149" y="70188"/>
              <a:ext cx="240107" cy="1516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371" y="0"/>
                  </a:lnTo>
                  <a:lnTo>
                    <a:pt x="6398" y="856"/>
                  </a:lnTo>
                  <a:lnTo>
                    <a:pt x="7538" y="2949"/>
                  </a:lnTo>
                  <a:lnTo>
                    <a:pt x="4891" y="6825"/>
                  </a:lnTo>
                  <a:lnTo>
                    <a:pt x="2733" y="11214"/>
                  </a:lnTo>
                  <a:lnTo>
                    <a:pt x="1093" y="1613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5" name="Google Shape;45;p8"/>
          <p:cNvGrpSpPr/>
          <p:nvPr/>
        </p:nvGrpSpPr>
        <p:grpSpPr>
          <a:xfrm>
            <a:off x="1851450" y="2677627"/>
            <a:ext cx="406084" cy="406085"/>
            <a:chOff x="0" y="0"/>
            <a:chExt cx="406083" cy="406083"/>
          </a:xfrm>
        </p:grpSpPr>
        <p:sp>
          <p:nvSpPr>
            <p:cNvPr id="46" name="Google Shape;46;p8"/>
            <p:cNvSpPr/>
            <p:nvPr/>
          </p:nvSpPr>
          <p:spPr>
            <a:xfrm>
              <a:off x="0" y="0"/>
              <a:ext cx="403944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01" y="0"/>
                  </a:moveTo>
                  <a:lnTo>
                    <a:pt x="8404" y="270"/>
                  </a:lnTo>
                  <a:lnTo>
                    <a:pt x="6113" y="1069"/>
                  </a:lnTo>
                  <a:lnTo>
                    <a:pt x="4093" y="2331"/>
                  </a:lnTo>
                  <a:lnTo>
                    <a:pt x="2408" y="3996"/>
                  </a:lnTo>
                  <a:lnTo>
                    <a:pt x="1121" y="5998"/>
                  </a:lnTo>
                  <a:lnTo>
                    <a:pt x="297" y="8274"/>
                  </a:lnTo>
                  <a:lnTo>
                    <a:pt x="0" y="10763"/>
                  </a:lnTo>
                  <a:lnTo>
                    <a:pt x="274" y="13229"/>
                  </a:lnTo>
                  <a:lnTo>
                    <a:pt x="1078" y="15498"/>
                  </a:lnTo>
                  <a:lnTo>
                    <a:pt x="2347" y="17506"/>
                  </a:lnTo>
                  <a:lnTo>
                    <a:pt x="4014" y="19185"/>
                  </a:lnTo>
                  <a:lnTo>
                    <a:pt x="6016" y="20471"/>
                  </a:lnTo>
                  <a:lnTo>
                    <a:pt x="8286" y="21298"/>
                  </a:lnTo>
                  <a:lnTo>
                    <a:pt x="10760" y="21600"/>
                  </a:lnTo>
                  <a:lnTo>
                    <a:pt x="13255" y="21330"/>
                  </a:lnTo>
                  <a:lnTo>
                    <a:pt x="15551" y="20530"/>
                  </a:lnTo>
                  <a:lnTo>
                    <a:pt x="17582" y="19264"/>
                  </a:lnTo>
                  <a:lnTo>
                    <a:pt x="19281" y="17599"/>
                  </a:lnTo>
                  <a:lnTo>
                    <a:pt x="20580" y="15599"/>
                  </a:lnTo>
                  <a:lnTo>
                    <a:pt x="21414" y="13332"/>
                  </a:lnTo>
                  <a:lnTo>
                    <a:pt x="21600" y="11801"/>
                  </a:lnTo>
                  <a:lnTo>
                    <a:pt x="3124" y="11801"/>
                  </a:lnTo>
                  <a:lnTo>
                    <a:pt x="3081" y="11641"/>
                  </a:lnTo>
                  <a:lnTo>
                    <a:pt x="3006" y="11481"/>
                  </a:lnTo>
                  <a:lnTo>
                    <a:pt x="3000" y="11318"/>
                  </a:lnTo>
                  <a:lnTo>
                    <a:pt x="2973" y="10021"/>
                  </a:lnTo>
                  <a:lnTo>
                    <a:pt x="3040" y="8737"/>
                  </a:lnTo>
                  <a:lnTo>
                    <a:pt x="3755" y="6264"/>
                  </a:lnTo>
                  <a:lnTo>
                    <a:pt x="5697" y="3921"/>
                  </a:lnTo>
                  <a:lnTo>
                    <a:pt x="6219" y="3673"/>
                  </a:lnTo>
                  <a:lnTo>
                    <a:pt x="18959" y="3673"/>
                  </a:lnTo>
                  <a:lnTo>
                    <a:pt x="17694" y="2404"/>
                  </a:lnTo>
                  <a:lnTo>
                    <a:pt x="15684" y="1121"/>
                  </a:lnTo>
                  <a:lnTo>
                    <a:pt x="13398" y="298"/>
                  </a:lnTo>
                  <a:lnTo>
                    <a:pt x="1090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" name="Google Shape;47;p8"/>
            <p:cNvSpPr/>
            <p:nvPr/>
          </p:nvSpPr>
          <p:spPr>
            <a:xfrm>
              <a:off x="58418" y="69060"/>
              <a:ext cx="347665" cy="152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8" y="0"/>
                  </a:moveTo>
                  <a:lnTo>
                    <a:pt x="3596" y="0"/>
                  </a:lnTo>
                  <a:lnTo>
                    <a:pt x="4290" y="725"/>
                  </a:lnTo>
                  <a:lnTo>
                    <a:pt x="5444" y="2977"/>
                  </a:lnTo>
                  <a:lnTo>
                    <a:pt x="3572" y="6889"/>
                  </a:lnTo>
                  <a:lnTo>
                    <a:pt x="2050" y="11293"/>
                  </a:lnTo>
                  <a:lnTo>
                    <a:pt x="864" y="16194"/>
                  </a:lnTo>
                  <a:lnTo>
                    <a:pt x="0" y="21600"/>
                  </a:lnTo>
                  <a:lnTo>
                    <a:pt x="21467" y="21600"/>
                  </a:lnTo>
                  <a:lnTo>
                    <a:pt x="21600" y="19101"/>
                  </a:lnTo>
                  <a:lnTo>
                    <a:pt x="21281" y="12497"/>
                  </a:lnTo>
                  <a:lnTo>
                    <a:pt x="20347" y="6436"/>
                  </a:lnTo>
                  <a:lnTo>
                    <a:pt x="18872" y="1089"/>
                  </a:lnTo>
                  <a:lnTo>
                    <a:pt x="183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8" name="Google Shape;48;p8"/>
          <p:cNvGrpSpPr/>
          <p:nvPr/>
        </p:nvGrpSpPr>
        <p:grpSpPr>
          <a:xfrm>
            <a:off x="163117" y="2053632"/>
            <a:ext cx="406085" cy="406046"/>
            <a:chOff x="0" y="0"/>
            <a:chExt cx="406083" cy="406045"/>
          </a:xfrm>
        </p:grpSpPr>
        <p:sp>
          <p:nvSpPr>
            <p:cNvPr id="49" name="Google Shape;49;p8"/>
            <p:cNvSpPr/>
            <p:nvPr/>
          </p:nvSpPr>
          <p:spPr>
            <a:xfrm>
              <a:off x="0" y="0"/>
              <a:ext cx="404003" cy="4060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73" y="0"/>
                  </a:moveTo>
                  <a:lnTo>
                    <a:pt x="8380" y="282"/>
                  </a:lnTo>
                  <a:lnTo>
                    <a:pt x="6089" y="1095"/>
                  </a:lnTo>
                  <a:lnTo>
                    <a:pt x="4067" y="2372"/>
                  </a:lnTo>
                  <a:lnTo>
                    <a:pt x="2381" y="4048"/>
                  </a:lnTo>
                  <a:lnTo>
                    <a:pt x="1097" y="6056"/>
                  </a:lnTo>
                  <a:lnTo>
                    <a:pt x="281" y="8330"/>
                  </a:lnTo>
                  <a:lnTo>
                    <a:pt x="0" y="10805"/>
                  </a:lnTo>
                  <a:lnTo>
                    <a:pt x="291" y="13272"/>
                  </a:lnTo>
                  <a:lnTo>
                    <a:pt x="1102" y="15540"/>
                  </a:lnTo>
                  <a:lnTo>
                    <a:pt x="2370" y="17543"/>
                  </a:lnTo>
                  <a:lnTo>
                    <a:pt x="4030" y="19215"/>
                  </a:lnTo>
                  <a:lnTo>
                    <a:pt x="6017" y="20493"/>
                  </a:lnTo>
                  <a:lnTo>
                    <a:pt x="8266" y="21309"/>
                  </a:lnTo>
                  <a:lnTo>
                    <a:pt x="10713" y="21600"/>
                  </a:lnTo>
                  <a:lnTo>
                    <a:pt x="13244" y="21323"/>
                  </a:lnTo>
                  <a:lnTo>
                    <a:pt x="15562" y="20522"/>
                  </a:lnTo>
                  <a:lnTo>
                    <a:pt x="17603" y="19258"/>
                  </a:lnTo>
                  <a:lnTo>
                    <a:pt x="19302" y="17596"/>
                  </a:lnTo>
                  <a:lnTo>
                    <a:pt x="20596" y="15597"/>
                  </a:lnTo>
                  <a:lnTo>
                    <a:pt x="21421" y="13324"/>
                  </a:lnTo>
                  <a:lnTo>
                    <a:pt x="21600" y="11792"/>
                  </a:lnTo>
                  <a:lnTo>
                    <a:pt x="3155" y="11792"/>
                  </a:lnTo>
                  <a:lnTo>
                    <a:pt x="3037" y="9693"/>
                  </a:lnTo>
                  <a:lnTo>
                    <a:pt x="3977" y="5844"/>
                  </a:lnTo>
                  <a:lnTo>
                    <a:pt x="5379" y="4185"/>
                  </a:lnTo>
                  <a:lnTo>
                    <a:pt x="6257" y="3751"/>
                  </a:lnTo>
                  <a:lnTo>
                    <a:pt x="19025" y="3751"/>
                  </a:lnTo>
                  <a:lnTo>
                    <a:pt x="17661" y="2386"/>
                  </a:lnTo>
                  <a:lnTo>
                    <a:pt x="15648" y="1107"/>
                  </a:lnTo>
                  <a:lnTo>
                    <a:pt x="13364" y="290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59003" y="70510"/>
              <a:ext cx="347080" cy="151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4" y="0"/>
                  </a:moveTo>
                  <a:lnTo>
                    <a:pt x="3611" y="0"/>
                  </a:lnTo>
                  <a:lnTo>
                    <a:pt x="4098" y="245"/>
                  </a:lnTo>
                  <a:lnTo>
                    <a:pt x="4600" y="1098"/>
                  </a:lnTo>
                  <a:lnTo>
                    <a:pt x="4820" y="1597"/>
                  </a:lnTo>
                  <a:lnTo>
                    <a:pt x="5084" y="1998"/>
                  </a:lnTo>
                  <a:lnTo>
                    <a:pt x="5476" y="2719"/>
                  </a:lnTo>
                  <a:lnTo>
                    <a:pt x="3590" y="6703"/>
                  </a:lnTo>
                  <a:lnTo>
                    <a:pt x="2044" y="11161"/>
                  </a:lnTo>
                  <a:lnTo>
                    <a:pt x="846" y="16118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45"/>
                  </a:lnTo>
                  <a:lnTo>
                    <a:pt x="21270" y="12368"/>
                  </a:lnTo>
                  <a:lnTo>
                    <a:pt x="20324" y="6242"/>
                  </a:lnTo>
                  <a:lnTo>
                    <a:pt x="18837" y="839"/>
                  </a:lnTo>
                  <a:lnTo>
                    <a:pt x="184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1" name="Google Shape;51;p8"/>
          <p:cNvGrpSpPr/>
          <p:nvPr/>
        </p:nvGrpSpPr>
        <p:grpSpPr>
          <a:xfrm>
            <a:off x="1749438" y="6026198"/>
            <a:ext cx="405667" cy="374604"/>
            <a:chOff x="-1" y="0"/>
            <a:chExt cx="405666" cy="374602"/>
          </a:xfrm>
        </p:grpSpPr>
        <p:sp>
          <p:nvSpPr>
            <p:cNvPr id="52" name="Google Shape;52;p8"/>
            <p:cNvSpPr/>
            <p:nvPr/>
          </p:nvSpPr>
          <p:spPr>
            <a:xfrm>
              <a:off x="-1" y="0"/>
              <a:ext cx="403593" cy="3746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1" y="0"/>
                  </a:moveTo>
                  <a:lnTo>
                    <a:pt x="8432" y="297"/>
                  </a:lnTo>
                  <a:lnTo>
                    <a:pt x="6141" y="1164"/>
                  </a:lnTo>
                  <a:lnTo>
                    <a:pt x="4116" y="2530"/>
                  </a:lnTo>
                  <a:lnTo>
                    <a:pt x="2422" y="4326"/>
                  </a:lnTo>
                  <a:lnTo>
                    <a:pt x="1127" y="6479"/>
                  </a:lnTo>
                  <a:lnTo>
                    <a:pt x="298" y="8920"/>
                  </a:lnTo>
                  <a:lnTo>
                    <a:pt x="0" y="11577"/>
                  </a:lnTo>
                  <a:lnTo>
                    <a:pt x="275" y="14288"/>
                  </a:lnTo>
                  <a:lnTo>
                    <a:pt x="1078" y="16776"/>
                  </a:lnTo>
                  <a:lnTo>
                    <a:pt x="2344" y="18971"/>
                  </a:lnTo>
                  <a:lnTo>
                    <a:pt x="4009" y="20803"/>
                  </a:lnTo>
                  <a:lnTo>
                    <a:pt x="5151" y="21600"/>
                  </a:lnTo>
                  <a:lnTo>
                    <a:pt x="16550" y="21600"/>
                  </a:lnTo>
                  <a:lnTo>
                    <a:pt x="19301" y="19091"/>
                  </a:lnTo>
                  <a:lnTo>
                    <a:pt x="20591" y="16931"/>
                  </a:lnTo>
                  <a:lnTo>
                    <a:pt x="21416" y="14475"/>
                  </a:lnTo>
                  <a:lnTo>
                    <a:pt x="21600" y="12801"/>
                  </a:lnTo>
                  <a:lnTo>
                    <a:pt x="3116" y="12801"/>
                  </a:lnTo>
                  <a:lnTo>
                    <a:pt x="2963" y="10251"/>
                  </a:lnTo>
                  <a:lnTo>
                    <a:pt x="3346" y="7892"/>
                  </a:lnTo>
                  <a:lnTo>
                    <a:pt x="4255" y="5863"/>
                  </a:lnTo>
                  <a:lnTo>
                    <a:pt x="5682" y="4301"/>
                  </a:lnTo>
                  <a:lnTo>
                    <a:pt x="6181" y="4170"/>
                  </a:lnTo>
                  <a:lnTo>
                    <a:pt x="19136" y="4170"/>
                  </a:lnTo>
                  <a:lnTo>
                    <a:pt x="17699" y="2599"/>
                  </a:lnTo>
                  <a:lnTo>
                    <a:pt x="15693" y="1209"/>
                  </a:lnTo>
                  <a:lnTo>
                    <a:pt x="13413" y="320"/>
                  </a:lnTo>
                  <a:lnTo>
                    <a:pt x="10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58216" y="72317"/>
              <a:ext cx="347449" cy="1496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09" y="0"/>
                  </a:moveTo>
                  <a:lnTo>
                    <a:pt x="3560" y="0"/>
                  </a:lnTo>
                  <a:lnTo>
                    <a:pt x="4285" y="321"/>
                  </a:lnTo>
                  <a:lnTo>
                    <a:pt x="4930" y="1120"/>
                  </a:lnTo>
                  <a:lnTo>
                    <a:pt x="5274" y="2226"/>
                  </a:lnTo>
                  <a:lnTo>
                    <a:pt x="5306" y="2549"/>
                  </a:lnTo>
                  <a:lnTo>
                    <a:pt x="5192" y="3041"/>
                  </a:lnTo>
                  <a:lnTo>
                    <a:pt x="5083" y="3331"/>
                  </a:lnTo>
                  <a:lnTo>
                    <a:pt x="4274" y="5391"/>
                  </a:lnTo>
                  <a:lnTo>
                    <a:pt x="3451" y="7428"/>
                  </a:lnTo>
                  <a:lnTo>
                    <a:pt x="2664" y="9519"/>
                  </a:lnTo>
                  <a:lnTo>
                    <a:pt x="1963" y="11737"/>
                  </a:lnTo>
                  <a:lnTo>
                    <a:pt x="1383" y="14124"/>
                  </a:lnTo>
                  <a:lnTo>
                    <a:pt x="893" y="16623"/>
                  </a:lnTo>
                  <a:lnTo>
                    <a:pt x="447" y="19145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73"/>
                  </a:lnTo>
                  <a:lnTo>
                    <a:pt x="21280" y="12303"/>
                  </a:lnTo>
                  <a:lnTo>
                    <a:pt x="20347" y="6097"/>
                  </a:lnTo>
                  <a:lnTo>
                    <a:pt x="18876" y="629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4" name="Google Shape;54;p8"/>
          <p:cNvGrpSpPr/>
          <p:nvPr/>
        </p:nvGrpSpPr>
        <p:grpSpPr>
          <a:xfrm>
            <a:off x="138733" y="5186939"/>
            <a:ext cx="404993" cy="406085"/>
            <a:chOff x="0" y="0"/>
            <a:chExt cx="404991" cy="406083"/>
          </a:xfrm>
        </p:grpSpPr>
        <p:sp>
          <p:nvSpPr>
            <p:cNvPr id="55" name="Google Shape;55;p8"/>
            <p:cNvSpPr/>
            <p:nvPr/>
          </p:nvSpPr>
          <p:spPr>
            <a:xfrm>
              <a:off x="0" y="0"/>
              <a:ext cx="402520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45" y="0"/>
                  </a:moveTo>
                  <a:lnTo>
                    <a:pt x="8326" y="289"/>
                  </a:lnTo>
                  <a:lnTo>
                    <a:pt x="6030" y="1102"/>
                  </a:lnTo>
                  <a:lnTo>
                    <a:pt x="4017" y="2378"/>
                  </a:lnTo>
                  <a:lnTo>
                    <a:pt x="2348" y="4058"/>
                  </a:lnTo>
                  <a:lnTo>
                    <a:pt x="1082" y="6082"/>
                  </a:lnTo>
                  <a:lnTo>
                    <a:pt x="279" y="8387"/>
                  </a:lnTo>
                  <a:lnTo>
                    <a:pt x="0" y="10914"/>
                  </a:lnTo>
                  <a:lnTo>
                    <a:pt x="289" y="13355"/>
                  </a:lnTo>
                  <a:lnTo>
                    <a:pt x="1109" y="15599"/>
                  </a:lnTo>
                  <a:lnTo>
                    <a:pt x="2393" y="17583"/>
                  </a:lnTo>
                  <a:lnTo>
                    <a:pt x="4075" y="19239"/>
                  </a:lnTo>
                  <a:lnTo>
                    <a:pt x="6088" y="20505"/>
                  </a:lnTo>
                  <a:lnTo>
                    <a:pt x="8367" y="21313"/>
                  </a:lnTo>
                  <a:lnTo>
                    <a:pt x="10845" y="21600"/>
                  </a:lnTo>
                  <a:lnTo>
                    <a:pt x="13370" y="21318"/>
                  </a:lnTo>
                  <a:lnTo>
                    <a:pt x="15675" y="20503"/>
                  </a:lnTo>
                  <a:lnTo>
                    <a:pt x="17697" y="19219"/>
                  </a:lnTo>
                  <a:lnTo>
                    <a:pt x="19376" y="17528"/>
                  </a:lnTo>
                  <a:lnTo>
                    <a:pt x="20649" y="15491"/>
                  </a:lnTo>
                  <a:lnTo>
                    <a:pt x="21455" y="13171"/>
                  </a:lnTo>
                  <a:lnTo>
                    <a:pt x="21600" y="11845"/>
                  </a:lnTo>
                  <a:lnTo>
                    <a:pt x="3029" y="11845"/>
                  </a:lnTo>
                  <a:lnTo>
                    <a:pt x="2965" y="9760"/>
                  </a:lnTo>
                  <a:lnTo>
                    <a:pt x="3891" y="5949"/>
                  </a:lnTo>
                  <a:lnTo>
                    <a:pt x="5236" y="4306"/>
                  </a:lnTo>
                  <a:lnTo>
                    <a:pt x="6203" y="3683"/>
                  </a:lnTo>
                  <a:lnTo>
                    <a:pt x="19026" y="3683"/>
                  </a:lnTo>
                  <a:lnTo>
                    <a:pt x="17638" y="2328"/>
                  </a:lnTo>
                  <a:lnTo>
                    <a:pt x="15618" y="1073"/>
                  </a:lnTo>
                  <a:lnTo>
                    <a:pt x="13332" y="276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56451" y="69244"/>
              <a:ext cx="348540" cy="1534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5" y="0"/>
                  </a:moveTo>
                  <a:lnTo>
                    <a:pt x="3666" y="0"/>
                  </a:lnTo>
                  <a:lnTo>
                    <a:pt x="4145" y="352"/>
                  </a:lnTo>
                  <a:lnTo>
                    <a:pt x="4829" y="1455"/>
                  </a:lnTo>
                  <a:lnTo>
                    <a:pt x="5047" y="1832"/>
                  </a:lnTo>
                  <a:lnTo>
                    <a:pt x="5241" y="2282"/>
                  </a:lnTo>
                  <a:lnTo>
                    <a:pt x="5389" y="2584"/>
                  </a:lnTo>
                  <a:lnTo>
                    <a:pt x="4542" y="4773"/>
                  </a:lnTo>
                  <a:lnTo>
                    <a:pt x="3699" y="6912"/>
                  </a:lnTo>
                  <a:lnTo>
                    <a:pt x="2899" y="9077"/>
                  </a:lnTo>
                  <a:lnTo>
                    <a:pt x="2179" y="11341"/>
                  </a:lnTo>
                  <a:lnTo>
                    <a:pt x="1578" y="13723"/>
                  </a:lnTo>
                  <a:lnTo>
                    <a:pt x="1047" y="16249"/>
                  </a:lnTo>
                  <a:lnTo>
                    <a:pt x="538" y="18886"/>
                  </a:lnTo>
                  <a:lnTo>
                    <a:pt x="0" y="21600"/>
                  </a:lnTo>
                  <a:lnTo>
                    <a:pt x="21447" y="21600"/>
                  </a:lnTo>
                  <a:lnTo>
                    <a:pt x="21600" y="18386"/>
                  </a:lnTo>
                  <a:lnTo>
                    <a:pt x="21260" y="11929"/>
                  </a:lnTo>
                  <a:lnTo>
                    <a:pt x="20306" y="5996"/>
                  </a:lnTo>
                  <a:lnTo>
                    <a:pt x="18820" y="772"/>
                  </a:lnTo>
                  <a:lnTo>
                    <a:pt x="1847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7" name="Google Shape;57;p8"/>
          <p:cNvGrpSpPr/>
          <p:nvPr/>
        </p:nvGrpSpPr>
        <p:grpSpPr>
          <a:xfrm>
            <a:off x="959773" y="2384374"/>
            <a:ext cx="374716" cy="400600"/>
            <a:chOff x="0" y="0"/>
            <a:chExt cx="374714" cy="400599"/>
          </a:xfrm>
        </p:grpSpPr>
        <p:sp>
          <p:nvSpPr>
            <p:cNvPr id="58" name="Google Shape;58;p8"/>
            <p:cNvSpPr/>
            <p:nvPr/>
          </p:nvSpPr>
          <p:spPr>
            <a:xfrm>
              <a:off x="0" y="38545"/>
              <a:ext cx="374714" cy="3620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274" y="0"/>
                  </a:moveTo>
                  <a:lnTo>
                    <a:pt x="3833" y="516"/>
                  </a:lnTo>
                  <a:lnTo>
                    <a:pt x="1728" y="2268"/>
                  </a:lnTo>
                  <a:lnTo>
                    <a:pt x="428" y="4689"/>
                  </a:lnTo>
                  <a:lnTo>
                    <a:pt x="0" y="7399"/>
                  </a:lnTo>
                  <a:lnTo>
                    <a:pt x="324" y="10583"/>
                  </a:lnTo>
                  <a:lnTo>
                    <a:pt x="1197" y="13548"/>
                  </a:lnTo>
                  <a:lnTo>
                    <a:pt x="2587" y="16295"/>
                  </a:lnTo>
                  <a:lnTo>
                    <a:pt x="4466" y="18827"/>
                  </a:lnTo>
                  <a:lnTo>
                    <a:pt x="6688" y="20549"/>
                  </a:lnTo>
                  <a:lnTo>
                    <a:pt x="9422" y="21223"/>
                  </a:lnTo>
                  <a:lnTo>
                    <a:pt x="10013" y="21259"/>
                  </a:lnTo>
                  <a:lnTo>
                    <a:pt x="10604" y="21314"/>
                  </a:lnTo>
                  <a:lnTo>
                    <a:pt x="11191" y="21392"/>
                  </a:lnTo>
                  <a:lnTo>
                    <a:pt x="11773" y="21497"/>
                  </a:lnTo>
                  <a:lnTo>
                    <a:pt x="12834" y="21600"/>
                  </a:lnTo>
                  <a:lnTo>
                    <a:pt x="15631" y="20485"/>
                  </a:lnTo>
                  <a:lnTo>
                    <a:pt x="17557" y="18617"/>
                  </a:lnTo>
                  <a:lnTo>
                    <a:pt x="19151" y="16557"/>
                  </a:lnTo>
                  <a:lnTo>
                    <a:pt x="20379" y="14292"/>
                  </a:lnTo>
                  <a:lnTo>
                    <a:pt x="21206" y="11811"/>
                  </a:lnTo>
                  <a:lnTo>
                    <a:pt x="21600" y="9103"/>
                  </a:lnTo>
                  <a:lnTo>
                    <a:pt x="21407" y="6710"/>
                  </a:lnTo>
                  <a:lnTo>
                    <a:pt x="20534" y="4485"/>
                  </a:lnTo>
                  <a:lnTo>
                    <a:pt x="18961" y="2717"/>
                  </a:lnTo>
                  <a:lnTo>
                    <a:pt x="18577" y="2546"/>
                  </a:lnTo>
                  <a:lnTo>
                    <a:pt x="10457" y="2546"/>
                  </a:lnTo>
                  <a:lnTo>
                    <a:pt x="8625" y="688"/>
                  </a:lnTo>
                  <a:lnTo>
                    <a:pt x="62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181406" y="0"/>
              <a:ext cx="140871" cy="812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370" y="19938"/>
                  </a:lnTo>
                  <a:lnTo>
                    <a:pt x="2808" y="19938"/>
                  </a:lnTo>
                  <a:lnTo>
                    <a:pt x="4040" y="14332"/>
                  </a:lnTo>
                  <a:lnTo>
                    <a:pt x="4620" y="11731"/>
                  </a:lnTo>
                  <a:lnTo>
                    <a:pt x="5211" y="9203"/>
                  </a:lnTo>
                  <a:lnTo>
                    <a:pt x="5834" y="5965"/>
                  </a:lnTo>
                  <a:lnTo>
                    <a:pt x="5725" y="3687"/>
                  </a:lnTo>
                  <a:lnTo>
                    <a:pt x="4717" y="1866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199720" y="64626"/>
              <a:ext cx="10801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73" y="0"/>
                  </a:moveTo>
                  <a:lnTo>
                    <a:pt x="7322" y="734"/>
                  </a:lnTo>
                  <a:lnTo>
                    <a:pt x="5584" y="5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87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1508278" y="4786853"/>
            <a:ext cx="374855" cy="398376"/>
            <a:chOff x="0" y="0"/>
            <a:chExt cx="374854" cy="398375"/>
          </a:xfrm>
        </p:grpSpPr>
        <p:sp>
          <p:nvSpPr>
            <p:cNvPr id="62" name="Google Shape;62;p8"/>
            <p:cNvSpPr/>
            <p:nvPr/>
          </p:nvSpPr>
          <p:spPr>
            <a:xfrm>
              <a:off x="0" y="38088"/>
              <a:ext cx="374854" cy="360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03" y="0"/>
                  </a:moveTo>
                  <a:lnTo>
                    <a:pt x="4325" y="262"/>
                  </a:lnTo>
                  <a:lnTo>
                    <a:pt x="2149" y="1725"/>
                  </a:lnTo>
                  <a:lnTo>
                    <a:pt x="567" y="4233"/>
                  </a:lnTo>
                  <a:lnTo>
                    <a:pt x="0" y="7166"/>
                  </a:lnTo>
                  <a:lnTo>
                    <a:pt x="261" y="10378"/>
                  </a:lnTo>
                  <a:lnTo>
                    <a:pt x="1099" y="13364"/>
                  </a:lnTo>
                  <a:lnTo>
                    <a:pt x="2461" y="16139"/>
                  </a:lnTo>
                  <a:lnTo>
                    <a:pt x="4292" y="18717"/>
                  </a:lnTo>
                  <a:lnTo>
                    <a:pt x="6160" y="20350"/>
                  </a:lnTo>
                  <a:lnTo>
                    <a:pt x="8480" y="21184"/>
                  </a:lnTo>
                  <a:lnTo>
                    <a:pt x="11162" y="21478"/>
                  </a:lnTo>
                  <a:lnTo>
                    <a:pt x="12051" y="21600"/>
                  </a:lnTo>
                  <a:lnTo>
                    <a:pt x="14944" y="21023"/>
                  </a:lnTo>
                  <a:lnTo>
                    <a:pt x="17214" y="19052"/>
                  </a:lnTo>
                  <a:lnTo>
                    <a:pt x="19511" y="15872"/>
                  </a:lnTo>
                  <a:lnTo>
                    <a:pt x="20926" y="12719"/>
                  </a:lnTo>
                  <a:lnTo>
                    <a:pt x="21553" y="9900"/>
                  </a:lnTo>
                  <a:lnTo>
                    <a:pt x="21600" y="8432"/>
                  </a:lnTo>
                  <a:lnTo>
                    <a:pt x="20943" y="5329"/>
                  </a:lnTo>
                  <a:lnTo>
                    <a:pt x="19337" y="3070"/>
                  </a:lnTo>
                  <a:lnTo>
                    <a:pt x="18203" y="2468"/>
                  </a:lnTo>
                  <a:lnTo>
                    <a:pt x="10441" y="2468"/>
                  </a:lnTo>
                  <a:lnTo>
                    <a:pt x="10410" y="2449"/>
                  </a:lnTo>
                  <a:lnTo>
                    <a:pt x="10343" y="2433"/>
                  </a:lnTo>
                  <a:lnTo>
                    <a:pt x="10323" y="2391"/>
                  </a:lnTo>
                  <a:lnTo>
                    <a:pt x="8847" y="767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81190" y="0"/>
              <a:ext cx="134716" cy="792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278" y="0"/>
                  </a:moveTo>
                  <a:lnTo>
                    <a:pt x="2985" y="941"/>
                  </a:lnTo>
                  <a:lnTo>
                    <a:pt x="2554" y="1838"/>
                  </a:lnTo>
                  <a:lnTo>
                    <a:pt x="1801" y="7490"/>
                  </a:lnTo>
                  <a:lnTo>
                    <a:pt x="1199" y="121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910" y="20133"/>
                  </a:lnTo>
                  <a:lnTo>
                    <a:pt x="2930" y="20133"/>
                  </a:lnTo>
                  <a:lnTo>
                    <a:pt x="3606" y="17140"/>
                  </a:lnTo>
                  <a:lnTo>
                    <a:pt x="4243" y="14297"/>
                  </a:lnTo>
                  <a:lnTo>
                    <a:pt x="4869" y="11563"/>
                  </a:lnTo>
                  <a:lnTo>
                    <a:pt x="5512" y="8900"/>
                  </a:lnTo>
                  <a:lnTo>
                    <a:pt x="6135" y="5819"/>
                  </a:lnTo>
                  <a:lnTo>
                    <a:pt x="6060" y="3632"/>
                  </a:lnTo>
                  <a:lnTo>
                    <a:pt x="5153" y="1854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99466" y="63341"/>
              <a:ext cx="1059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41" y="0"/>
                  </a:moveTo>
                  <a:lnTo>
                    <a:pt x="6516" y="4152"/>
                  </a:lnTo>
                  <a:lnTo>
                    <a:pt x="4454" y="94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272" y="6508"/>
                  </a:lnTo>
                  <a:lnTo>
                    <a:pt x="854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5" name="Google Shape;65;p8"/>
          <p:cNvGrpSpPr/>
          <p:nvPr/>
        </p:nvGrpSpPr>
        <p:grpSpPr>
          <a:xfrm>
            <a:off x="3063313" y="55243"/>
            <a:ext cx="374512" cy="397806"/>
            <a:chOff x="0" y="0"/>
            <a:chExt cx="374511" cy="397804"/>
          </a:xfrm>
        </p:grpSpPr>
        <p:sp>
          <p:nvSpPr>
            <p:cNvPr id="66" name="Google Shape;66;p8"/>
            <p:cNvSpPr/>
            <p:nvPr/>
          </p:nvSpPr>
          <p:spPr>
            <a:xfrm>
              <a:off x="0" y="38335"/>
              <a:ext cx="374511" cy="3594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848" y="0"/>
                  </a:moveTo>
                  <a:lnTo>
                    <a:pt x="2899" y="1087"/>
                  </a:lnTo>
                  <a:lnTo>
                    <a:pt x="758" y="3829"/>
                  </a:lnTo>
                  <a:lnTo>
                    <a:pt x="0" y="7282"/>
                  </a:lnTo>
                  <a:lnTo>
                    <a:pt x="99" y="9472"/>
                  </a:lnTo>
                  <a:lnTo>
                    <a:pt x="1240" y="13598"/>
                  </a:lnTo>
                  <a:lnTo>
                    <a:pt x="3623" y="17942"/>
                  </a:lnTo>
                  <a:lnTo>
                    <a:pt x="5464" y="19766"/>
                  </a:lnTo>
                  <a:lnTo>
                    <a:pt x="7734" y="20988"/>
                  </a:lnTo>
                  <a:lnTo>
                    <a:pt x="10501" y="21563"/>
                  </a:lnTo>
                  <a:lnTo>
                    <a:pt x="12365" y="21600"/>
                  </a:lnTo>
                  <a:lnTo>
                    <a:pt x="14065" y="21331"/>
                  </a:lnTo>
                  <a:lnTo>
                    <a:pt x="15606" y="20634"/>
                  </a:lnTo>
                  <a:lnTo>
                    <a:pt x="16994" y="19386"/>
                  </a:lnTo>
                  <a:lnTo>
                    <a:pt x="17302" y="19019"/>
                  </a:lnTo>
                  <a:lnTo>
                    <a:pt x="17644" y="18681"/>
                  </a:lnTo>
                  <a:lnTo>
                    <a:pt x="19500" y="15978"/>
                  </a:lnTo>
                  <a:lnTo>
                    <a:pt x="20707" y="13517"/>
                  </a:lnTo>
                  <a:lnTo>
                    <a:pt x="21444" y="10876"/>
                  </a:lnTo>
                  <a:lnTo>
                    <a:pt x="21600" y="8012"/>
                  </a:lnTo>
                  <a:lnTo>
                    <a:pt x="21002" y="5346"/>
                  </a:lnTo>
                  <a:lnTo>
                    <a:pt x="19621" y="3303"/>
                  </a:lnTo>
                  <a:lnTo>
                    <a:pt x="18560" y="2629"/>
                  </a:lnTo>
                  <a:lnTo>
                    <a:pt x="10447" y="2629"/>
                  </a:lnTo>
                  <a:lnTo>
                    <a:pt x="10370" y="2476"/>
                  </a:lnTo>
                  <a:lnTo>
                    <a:pt x="10338" y="2389"/>
                  </a:lnTo>
                  <a:lnTo>
                    <a:pt x="10288" y="2316"/>
                  </a:lnTo>
                  <a:lnTo>
                    <a:pt x="8733" y="753"/>
                  </a:lnTo>
                  <a:lnTo>
                    <a:pt x="684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181127" y="0"/>
              <a:ext cx="140670" cy="820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287" y="19184"/>
                  </a:lnTo>
                  <a:lnTo>
                    <a:pt x="2939" y="19184"/>
                  </a:lnTo>
                  <a:lnTo>
                    <a:pt x="3558" y="16424"/>
                  </a:lnTo>
                  <a:lnTo>
                    <a:pt x="4163" y="13703"/>
                  </a:lnTo>
                  <a:lnTo>
                    <a:pt x="4775" y="11018"/>
                  </a:lnTo>
                  <a:lnTo>
                    <a:pt x="5411" y="8365"/>
                  </a:lnTo>
                  <a:lnTo>
                    <a:pt x="5942" y="5447"/>
                  </a:lnTo>
                  <a:lnTo>
                    <a:pt x="5751" y="3291"/>
                  </a:lnTo>
                  <a:lnTo>
                    <a:pt x="4697" y="158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200266" y="62433"/>
              <a:ext cx="10646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6" y="0"/>
                  </a:moveTo>
                  <a:lnTo>
                    <a:pt x="9177" y="2643"/>
                  </a:lnTo>
                  <a:lnTo>
                    <a:pt x="6198" y="8149"/>
                  </a:lnTo>
                  <a:lnTo>
                    <a:pt x="3151" y="14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209" y="18521"/>
                  </a:lnTo>
                  <a:lnTo>
                    <a:pt x="121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9" name="Google Shape;69;p8"/>
          <p:cNvGrpSpPr/>
          <p:nvPr/>
        </p:nvGrpSpPr>
        <p:grpSpPr>
          <a:xfrm>
            <a:off x="3567800" y="4996636"/>
            <a:ext cx="373370" cy="399816"/>
            <a:chOff x="0" y="0"/>
            <a:chExt cx="373368" cy="399815"/>
          </a:xfrm>
        </p:grpSpPr>
        <p:sp>
          <p:nvSpPr>
            <p:cNvPr id="70" name="Google Shape;70;p8"/>
            <p:cNvSpPr/>
            <p:nvPr/>
          </p:nvSpPr>
          <p:spPr>
            <a:xfrm>
              <a:off x="0" y="37874"/>
              <a:ext cx="373368" cy="3619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76" y="0"/>
                  </a:moveTo>
                  <a:lnTo>
                    <a:pt x="2499" y="1377"/>
                  </a:lnTo>
                  <a:lnTo>
                    <a:pt x="754" y="3648"/>
                  </a:lnTo>
                  <a:lnTo>
                    <a:pt x="0" y="6427"/>
                  </a:lnTo>
                  <a:lnTo>
                    <a:pt x="61" y="9620"/>
                  </a:lnTo>
                  <a:lnTo>
                    <a:pt x="767" y="12603"/>
                  </a:lnTo>
                  <a:lnTo>
                    <a:pt x="2018" y="15400"/>
                  </a:lnTo>
                  <a:lnTo>
                    <a:pt x="3715" y="18035"/>
                  </a:lnTo>
                  <a:lnTo>
                    <a:pt x="6261" y="20348"/>
                  </a:lnTo>
                  <a:lnTo>
                    <a:pt x="9574" y="21241"/>
                  </a:lnTo>
                  <a:lnTo>
                    <a:pt x="10101" y="21268"/>
                  </a:lnTo>
                  <a:lnTo>
                    <a:pt x="10628" y="21319"/>
                  </a:lnTo>
                  <a:lnTo>
                    <a:pt x="11152" y="21393"/>
                  </a:lnTo>
                  <a:lnTo>
                    <a:pt x="11671" y="21490"/>
                  </a:lnTo>
                  <a:lnTo>
                    <a:pt x="12778" y="21600"/>
                  </a:lnTo>
                  <a:lnTo>
                    <a:pt x="15697" y="20420"/>
                  </a:lnTo>
                  <a:lnTo>
                    <a:pt x="17984" y="18109"/>
                  </a:lnTo>
                  <a:lnTo>
                    <a:pt x="19767" y="15505"/>
                  </a:lnTo>
                  <a:lnTo>
                    <a:pt x="20991" y="12592"/>
                  </a:lnTo>
                  <a:lnTo>
                    <a:pt x="21600" y="9353"/>
                  </a:lnTo>
                  <a:lnTo>
                    <a:pt x="21463" y="6950"/>
                  </a:lnTo>
                  <a:lnTo>
                    <a:pt x="20632" y="4657"/>
                  </a:lnTo>
                  <a:lnTo>
                    <a:pt x="19068" y="2802"/>
                  </a:lnTo>
                  <a:lnTo>
                    <a:pt x="18400" y="2490"/>
                  </a:lnTo>
                  <a:lnTo>
                    <a:pt x="10431" y="2490"/>
                  </a:lnTo>
                  <a:lnTo>
                    <a:pt x="10378" y="2447"/>
                  </a:lnTo>
                  <a:lnTo>
                    <a:pt x="10300" y="2406"/>
                  </a:lnTo>
                  <a:lnTo>
                    <a:pt x="10254" y="2342"/>
                  </a:lnTo>
                  <a:lnTo>
                    <a:pt x="8561" y="720"/>
                  </a:lnTo>
                  <a:lnTo>
                    <a:pt x="657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80301" y="0"/>
              <a:ext cx="137748" cy="796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9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707" y="20118"/>
                  </a:lnTo>
                  <a:lnTo>
                    <a:pt x="2832" y="20118"/>
                  </a:lnTo>
                  <a:lnTo>
                    <a:pt x="3523" y="17007"/>
                  </a:lnTo>
                  <a:lnTo>
                    <a:pt x="4162" y="14107"/>
                  </a:lnTo>
                  <a:lnTo>
                    <a:pt x="4782" y="11357"/>
                  </a:lnTo>
                  <a:lnTo>
                    <a:pt x="5415" y="8698"/>
                  </a:lnTo>
                  <a:lnTo>
                    <a:pt x="5965" y="5635"/>
                  </a:lnTo>
                  <a:lnTo>
                    <a:pt x="5770" y="3368"/>
                  </a:lnTo>
                  <a:lnTo>
                    <a:pt x="4696" y="1591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198361" y="63991"/>
              <a:ext cx="10761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6" y="0"/>
                  </a:moveTo>
                  <a:lnTo>
                    <a:pt x="7283" y="23"/>
                  </a:lnTo>
                  <a:lnTo>
                    <a:pt x="5595" y="458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2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3142906" y="2233700"/>
            <a:ext cx="374106" cy="399759"/>
            <a:chOff x="0" y="0"/>
            <a:chExt cx="374104" cy="399758"/>
          </a:xfrm>
        </p:grpSpPr>
        <p:sp>
          <p:nvSpPr>
            <p:cNvPr id="74" name="Google Shape;74;p8"/>
            <p:cNvSpPr/>
            <p:nvPr/>
          </p:nvSpPr>
          <p:spPr>
            <a:xfrm>
              <a:off x="0" y="37573"/>
              <a:ext cx="374104" cy="3621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2" y="0"/>
                  </a:moveTo>
                  <a:lnTo>
                    <a:pt x="2121" y="1777"/>
                  </a:lnTo>
                  <a:lnTo>
                    <a:pt x="259" y="5179"/>
                  </a:lnTo>
                  <a:lnTo>
                    <a:pt x="0" y="7247"/>
                  </a:lnTo>
                  <a:lnTo>
                    <a:pt x="221" y="10250"/>
                  </a:lnTo>
                  <a:lnTo>
                    <a:pt x="990" y="13062"/>
                  </a:lnTo>
                  <a:lnTo>
                    <a:pt x="2236" y="15698"/>
                  </a:lnTo>
                  <a:lnTo>
                    <a:pt x="3886" y="18173"/>
                  </a:lnTo>
                  <a:lnTo>
                    <a:pt x="6327" y="20341"/>
                  </a:lnTo>
                  <a:lnTo>
                    <a:pt x="9447" y="21238"/>
                  </a:lnTo>
                  <a:lnTo>
                    <a:pt x="10040" y="21274"/>
                  </a:lnTo>
                  <a:lnTo>
                    <a:pt x="10634" y="21317"/>
                  </a:lnTo>
                  <a:lnTo>
                    <a:pt x="11224" y="21384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4"/>
                  </a:lnTo>
                  <a:lnTo>
                    <a:pt x="20618" y="13713"/>
                  </a:lnTo>
                  <a:lnTo>
                    <a:pt x="21424" y="10976"/>
                  </a:lnTo>
                  <a:lnTo>
                    <a:pt x="21600" y="7992"/>
                  </a:lnTo>
                  <a:lnTo>
                    <a:pt x="20942" y="5210"/>
                  </a:lnTo>
                  <a:lnTo>
                    <a:pt x="19426" y="3128"/>
                  </a:lnTo>
                  <a:lnTo>
                    <a:pt x="18420" y="2563"/>
                  </a:lnTo>
                  <a:lnTo>
                    <a:pt x="10457" y="2563"/>
                  </a:lnTo>
                  <a:lnTo>
                    <a:pt x="10383" y="2459"/>
                  </a:lnTo>
                  <a:lnTo>
                    <a:pt x="10316" y="2369"/>
                  </a:lnTo>
                  <a:lnTo>
                    <a:pt x="10253" y="2277"/>
                  </a:lnTo>
                  <a:lnTo>
                    <a:pt x="8950" y="920"/>
                  </a:lnTo>
                  <a:lnTo>
                    <a:pt x="7332" y="143"/>
                  </a:lnTo>
                  <a:lnTo>
                    <a:pt x="556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81114" y="0"/>
              <a:ext cx="137909" cy="805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3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6" y="19669"/>
                  </a:lnTo>
                  <a:lnTo>
                    <a:pt x="3079" y="19669"/>
                  </a:lnTo>
                  <a:lnTo>
                    <a:pt x="3193" y="18923"/>
                  </a:lnTo>
                  <a:lnTo>
                    <a:pt x="3258" y="18289"/>
                  </a:lnTo>
                  <a:lnTo>
                    <a:pt x="4389" y="13121"/>
                  </a:lnTo>
                  <a:lnTo>
                    <a:pt x="4904" y="10840"/>
                  </a:lnTo>
                  <a:lnTo>
                    <a:pt x="5444" y="8579"/>
                  </a:lnTo>
                  <a:lnTo>
                    <a:pt x="5986" y="5562"/>
                  </a:lnTo>
                  <a:lnTo>
                    <a:pt x="5785" y="3316"/>
                  </a:lnTo>
                  <a:lnTo>
                    <a:pt x="4710" y="1558"/>
                  </a:lnTo>
                  <a:lnTo>
                    <a:pt x="263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200774" y="62725"/>
              <a:ext cx="10500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46" y="0"/>
                  </a:moveTo>
                  <a:lnTo>
                    <a:pt x="7725" y="3867"/>
                  </a:lnTo>
                  <a:lnTo>
                    <a:pt x="5194" y="931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32" y="11111"/>
                  </a:lnTo>
                  <a:lnTo>
                    <a:pt x="1024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793179" y="157871"/>
            <a:ext cx="374741" cy="397868"/>
            <a:chOff x="0" y="0"/>
            <a:chExt cx="374739" cy="397866"/>
          </a:xfrm>
        </p:grpSpPr>
        <p:sp>
          <p:nvSpPr>
            <p:cNvPr id="78" name="Google Shape;78;p8"/>
            <p:cNvSpPr/>
            <p:nvPr/>
          </p:nvSpPr>
          <p:spPr>
            <a:xfrm>
              <a:off x="0" y="37282"/>
              <a:ext cx="374739" cy="360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21" y="0"/>
                  </a:moveTo>
                  <a:lnTo>
                    <a:pt x="3619" y="609"/>
                  </a:lnTo>
                  <a:lnTo>
                    <a:pt x="1542" y="2498"/>
                  </a:lnTo>
                  <a:lnTo>
                    <a:pt x="396" y="4810"/>
                  </a:lnTo>
                  <a:lnTo>
                    <a:pt x="0" y="7355"/>
                  </a:lnTo>
                  <a:lnTo>
                    <a:pt x="302" y="10485"/>
                  </a:lnTo>
                  <a:lnTo>
                    <a:pt x="1141" y="13405"/>
                  </a:lnTo>
                  <a:lnTo>
                    <a:pt x="2474" y="16122"/>
                  </a:lnTo>
                  <a:lnTo>
                    <a:pt x="4261" y="18648"/>
                  </a:lnTo>
                  <a:lnTo>
                    <a:pt x="6198" y="20339"/>
                  </a:lnTo>
                  <a:lnTo>
                    <a:pt x="8606" y="21186"/>
                  </a:lnTo>
                  <a:lnTo>
                    <a:pt x="11290" y="21481"/>
                  </a:lnTo>
                  <a:lnTo>
                    <a:pt x="12182" y="21600"/>
                  </a:lnTo>
                  <a:lnTo>
                    <a:pt x="14730" y="21167"/>
                  </a:lnTo>
                  <a:lnTo>
                    <a:pt x="17461" y="18771"/>
                  </a:lnTo>
                  <a:lnTo>
                    <a:pt x="19105" y="16674"/>
                  </a:lnTo>
                  <a:lnTo>
                    <a:pt x="20366" y="14361"/>
                  </a:lnTo>
                  <a:lnTo>
                    <a:pt x="21210" y="11819"/>
                  </a:lnTo>
                  <a:lnTo>
                    <a:pt x="21600" y="9038"/>
                  </a:lnTo>
                  <a:lnTo>
                    <a:pt x="21385" y="6614"/>
                  </a:lnTo>
                  <a:lnTo>
                    <a:pt x="20492" y="4418"/>
                  </a:lnTo>
                  <a:lnTo>
                    <a:pt x="18936" y="2696"/>
                  </a:lnTo>
                  <a:lnTo>
                    <a:pt x="18799" y="2633"/>
                  </a:lnTo>
                  <a:lnTo>
                    <a:pt x="10532" y="2633"/>
                  </a:lnTo>
                  <a:lnTo>
                    <a:pt x="8581" y="674"/>
                  </a:lnTo>
                  <a:lnTo>
                    <a:pt x="61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182727" y="0"/>
              <a:ext cx="143410" cy="812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44" y="0"/>
                  </a:moveTo>
                  <a:lnTo>
                    <a:pt x="2127" y="2506"/>
                  </a:lnTo>
                  <a:lnTo>
                    <a:pt x="1702" y="5008"/>
                  </a:lnTo>
                  <a:lnTo>
                    <a:pt x="1302" y="7519"/>
                  </a:lnTo>
                  <a:lnTo>
                    <a:pt x="960" y="10052"/>
                  </a:lnTo>
                  <a:lnTo>
                    <a:pt x="684" y="12721"/>
                  </a:lnTo>
                  <a:lnTo>
                    <a:pt x="457" y="15490"/>
                  </a:lnTo>
                  <a:lnTo>
                    <a:pt x="241" y="1842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895" y="19510"/>
                  </a:lnTo>
                  <a:lnTo>
                    <a:pt x="2552" y="19510"/>
                  </a:lnTo>
                  <a:lnTo>
                    <a:pt x="3209" y="16490"/>
                  </a:lnTo>
                  <a:lnTo>
                    <a:pt x="3831" y="13609"/>
                  </a:lnTo>
                  <a:lnTo>
                    <a:pt x="4444" y="10832"/>
                  </a:lnTo>
                  <a:lnTo>
                    <a:pt x="5073" y="8121"/>
                  </a:lnTo>
                  <a:lnTo>
                    <a:pt x="5554" y="5198"/>
                  </a:lnTo>
                  <a:lnTo>
                    <a:pt x="5344" y="2980"/>
                  </a:lnTo>
                  <a:lnTo>
                    <a:pt x="4367" y="1303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199669" y="62788"/>
              <a:ext cx="10850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234" y="0"/>
                  </a:moveTo>
                  <a:lnTo>
                    <a:pt x="6264" y="453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037" y="1652"/>
                  </a:lnTo>
                  <a:lnTo>
                    <a:pt x="823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1" name="Google Shape;81;p8"/>
          <p:cNvGrpSpPr/>
          <p:nvPr/>
        </p:nvGrpSpPr>
        <p:grpSpPr>
          <a:xfrm>
            <a:off x="4233631" y="4435466"/>
            <a:ext cx="338371" cy="478657"/>
            <a:chOff x="0" y="0"/>
            <a:chExt cx="338370" cy="478656"/>
          </a:xfrm>
        </p:grpSpPr>
        <p:sp>
          <p:nvSpPr>
            <p:cNvPr id="82" name="Google Shape;82;p8"/>
            <p:cNvSpPr/>
            <p:nvPr/>
          </p:nvSpPr>
          <p:spPr>
            <a:xfrm>
              <a:off x="44716" y="174218"/>
              <a:ext cx="293654" cy="3044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72" y="4555"/>
                  </a:lnTo>
                  <a:lnTo>
                    <a:pt x="3568" y="8621"/>
                  </a:lnTo>
                  <a:lnTo>
                    <a:pt x="4169" y="9012"/>
                  </a:lnTo>
                  <a:lnTo>
                    <a:pt x="5493" y="9473"/>
                  </a:lnTo>
                  <a:lnTo>
                    <a:pt x="8465" y="10472"/>
                  </a:lnTo>
                  <a:lnTo>
                    <a:pt x="8428" y="10654"/>
                  </a:lnTo>
                  <a:lnTo>
                    <a:pt x="5255" y="10962"/>
                  </a:lnTo>
                  <a:lnTo>
                    <a:pt x="7334" y="13591"/>
                  </a:lnTo>
                  <a:lnTo>
                    <a:pt x="10400" y="16195"/>
                  </a:lnTo>
                  <a:lnTo>
                    <a:pt x="14049" y="18549"/>
                  </a:lnTo>
                  <a:lnTo>
                    <a:pt x="17878" y="20423"/>
                  </a:lnTo>
                  <a:lnTo>
                    <a:pt x="21483" y="21591"/>
                  </a:lnTo>
                  <a:lnTo>
                    <a:pt x="21600" y="21600"/>
                  </a:lnTo>
                  <a:lnTo>
                    <a:pt x="21600" y="18927"/>
                  </a:lnTo>
                  <a:lnTo>
                    <a:pt x="19587" y="16815"/>
                  </a:lnTo>
                  <a:lnTo>
                    <a:pt x="17242" y="14245"/>
                  </a:lnTo>
                  <a:lnTo>
                    <a:pt x="14962" y="11627"/>
                  </a:lnTo>
                  <a:lnTo>
                    <a:pt x="12751" y="8960"/>
                  </a:lnTo>
                  <a:lnTo>
                    <a:pt x="10611" y="6240"/>
                  </a:lnTo>
                  <a:lnTo>
                    <a:pt x="8545" y="3465"/>
                  </a:lnTo>
                  <a:lnTo>
                    <a:pt x="6984" y="1244"/>
                  </a:lnTo>
                  <a:lnTo>
                    <a:pt x="4141" y="1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107861" y="142379"/>
              <a:ext cx="230509" cy="2763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18" y="0"/>
                  </a:moveTo>
                  <a:lnTo>
                    <a:pt x="0" y="0"/>
                  </a:lnTo>
                  <a:lnTo>
                    <a:pt x="2911" y="3312"/>
                  </a:lnTo>
                  <a:lnTo>
                    <a:pt x="5934" y="6544"/>
                  </a:lnTo>
                  <a:lnTo>
                    <a:pt x="9050" y="9711"/>
                  </a:lnTo>
                  <a:lnTo>
                    <a:pt x="12239" y="12826"/>
                  </a:lnTo>
                  <a:lnTo>
                    <a:pt x="15480" y="15905"/>
                  </a:lnTo>
                  <a:lnTo>
                    <a:pt x="21600" y="21600"/>
                  </a:lnTo>
                  <a:lnTo>
                    <a:pt x="21600" y="12893"/>
                  </a:lnTo>
                  <a:lnTo>
                    <a:pt x="18790" y="12893"/>
                  </a:lnTo>
                  <a:lnTo>
                    <a:pt x="18308" y="10722"/>
                  </a:lnTo>
                  <a:lnTo>
                    <a:pt x="17639" y="6435"/>
                  </a:lnTo>
                  <a:lnTo>
                    <a:pt x="14946" y="2680"/>
                  </a:lnTo>
                  <a:lnTo>
                    <a:pt x="14699" y="2431"/>
                  </a:lnTo>
                  <a:lnTo>
                    <a:pt x="9620" y="2431"/>
                  </a:lnTo>
                  <a:lnTo>
                    <a:pt x="9064" y="1163"/>
                  </a:lnTo>
                  <a:lnTo>
                    <a:pt x="861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0" y="0"/>
              <a:ext cx="199832" cy="191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18" y="6503"/>
                  </a:lnTo>
                  <a:lnTo>
                    <a:pt x="2750" y="12234"/>
                  </a:lnTo>
                  <a:lnTo>
                    <a:pt x="6576" y="16982"/>
                  </a:lnTo>
                  <a:lnTo>
                    <a:pt x="8737" y="19255"/>
                  </a:lnTo>
                  <a:lnTo>
                    <a:pt x="10919" y="21600"/>
                  </a:lnTo>
                  <a:lnTo>
                    <a:pt x="15097" y="21600"/>
                  </a:lnTo>
                  <a:lnTo>
                    <a:pt x="14466" y="20630"/>
                  </a:lnTo>
                  <a:lnTo>
                    <a:pt x="11659" y="16038"/>
                  </a:lnTo>
                  <a:lnTo>
                    <a:pt x="21600" y="16038"/>
                  </a:lnTo>
                  <a:lnTo>
                    <a:pt x="21551" y="15877"/>
                  </a:lnTo>
                  <a:lnTo>
                    <a:pt x="21017" y="14040"/>
                  </a:lnTo>
                  <a:lnTo>
                    <a:pt x="18903" y="9778"/>
                  </a:lnTo>
                  <a:lnTo>
                    <a:pt x="14947" y="6904"/>
                  </a:lnTo>
                  <a:lnTo>
                    <a:pt x="10794" y="4416"/>
                  </a:lnTo>
                  <a:lnTo>
                    <a:pt x="6454" y="2297"/>
                  </a:lnTo>
                  <a:lnTo>
                    <a:pt x="1938" y="529"/>
                  </a:lnTo>
                  <a:lnTo>
                    <a:pt x="738" y="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07124" y="114350"/>
              <a:ext cx="57596" cy="5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76" y="21600"/>
                  </a:lnTo>
                  <a:lnTo>
                    <a:pt x="21600" y="21600"/>
                  </a:lnTo>
                  <a:lnTo>
                    <a:pt x="15855" y="14822"/>
                  </a:lnTo>
                  <a:lnTo>
                    <a:pt x="8410" y="7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08381" y="278282"/>
              <a:ext cx="29989" cy="29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7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411"/>
                  </a:lnTo>
                  <a:lnTo>
                    <a:pt x="16778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7" name="Google Shape;87;p8"/>
          <p:cNvGrpSpPr/>
          <p:nvPr/>
        </p:nvGrpSpPr>
        <p:grpSpPr>
          <a:xfrm>
            <a:off x="2017195" y="4409962"/>
            <a:ext cx="481090" cy="586679"/>
            <a:chOff x="0" y="0"/>
            <a:chExt cx="481089" cy="586677"/>
          </a:xfrm>
        </p:grpSpPr>
        <p:sp>
          <p:nvSpPr>
            <p:cNvPr id="88" name="Google Shape;88;p8"/>
            <p:cNvSpPr/>
            <p:nvPr/>
          </p:nvSpPr>
          <p:spPr>
            <a:xfrm>
              <a:off x="105346" y="137680"/>
              <a:ext cx="375743" cy="448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282" y="0"/>
                  </a:moveTo>
                  <a:lnTo>
                    <a:pt x="0" y="0"/>
                  </a:lnTo>
                  <a:lnTo>
                    <a:pt x="1635" y="1917"/>
                  </a:lnTo>
                  <a:lnTo>
                    <a:pt x="3335" y="3789"/>
                  </a:lnTo>
                  <a:lnTo>
                    <a:pt x="5089" y="5623"/>
                  </a:lnTo>
                  <a:lnTo>
                    <a:pt x="6887" y="7425"/>
                  </a:lnTo>
                  <a:lnTo>
                    <a:pt x="8718" y="9204"/>
                  </a:lnTo>
                  <a:lnTo>
                    <a:pt x="10573" y="10966"/>
                  </a:lnTo>
                  <a:lnTo>
                    <a:pt x="15525" y="15617"/>
                  </a:lnTo>
                  <a:lnTo>
                    <a:pt x="16170" y="16226"/>
                  </a:lnTo>
                  <a:lnTo>
                    <a:pt x="18013" y="17995"/>
                  </a:lnTo>
                  <a:lnTo>
                    <a:pt x="19826" y="19784"/>
                  </a:lnTo>
                  <a:lnTo>
                    <a:pt x="21600" y="21600"/>
                  </a:lnTo>
                  <a:lnTo>
                    <a:pt x="20813" y="20134"/>
                  </a:lnTo>
                  <a:lnTo>
                    <a:pt x="19758" y="18839"/>
                  </a:lnTo>
                  <a:lnTo>
                    <a:pt x="18542" y="17647"/>
                  </a:lnTo>
                  <a:lnTo>
                    <a:pt x="17273" y="16488"/>
                  </a:lnTo>
                  <a:lnTo>
                    <a:pt x="17004" y="16239"/>
                  </a:lnTo>
                  <a:lnTo>
                    <a:pt x="16866" y="15826"/>
                  </a:lnTo>
                  <a:lnTo>
                    <a:pt x="16831" y="15478"/>
                  </a:lnTo>
                  <a:lnTo>
                    <a:pt x="16786" y="14711"/>
                  </a:lnTo>
                  <a:lnTo>
                    <a:pt x="16769" y="13941"/>
                  </a:lnTo>
                  <a:lnTo>
                    <a:pt x="16735" y="13175"/>
                  </a:lnTo>
                  <a:lnTo>
                    <a:pt x="16637" y="12417"/>
                  </a:lnTo>
                  <a:lnTo>
                    <a:pt x="16159" y="10828"/>
                  </a:lnTo>
                  <a:lnTo>
                    <a:pt x="15378" y="9363"/>
                  </a:lnTo>
                  <a:lnTo>
                    <a:pt x="14462" y="8217"/>
                  </a:lnTo>
                  <a:lnTo>
                    <a:pt x="11613" y="8217"/>
                  </a:lnTo>
                  <a:lnTo>
                    <a:pt x="11323" y="6860"/>
                  </a:lnTo>
                  <a:lnTo>
                    <a:pt x="10901" y="4205"/>
                  </a:lnTo>
                  <a:lnTo>
                    <a:pt x="9246" y="1893"/>
                  </a:lnTo>
                  <a:lnTo>
                    <a:pt x="9039" y="1681"/>
                  </a:lnTo>
                  <a:lnTo>
                    <a:pt x="5979" y="1681"/>
                  </a:lnTo>
                  <a:lnTo>
                    <a:pt x="5628" y="898"/>
                  </a:lnTo>
                  <a:lnTo>
                    <a:pt x="5322" y="111"/>
                  </a:lnTo>
                  <a:lnTo>
                    <a:pt x="52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43586" y="174663"/>
              <a:ext cx="331839" cy="3078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20" y="4508"/>
                  </a:lnTo>
                  <a:lnTo>
                    <a:pt x="3144" y="8496"/>
                  </a:lnTo>
                  <a:lnTo>
                    <a:pt x="7546" y="10391"/>
                  </a:lnTo>
                  <a:lnTo>
                    <a:pt x="7505" y="10557"/>
                  </a:lnTo>
                  <a:lnTo>
                    <a:pt x="4682" y="10843"/>
                  </a:lnTo>
                  <a:lnTo>
                    <a:pt x="6387" y="13360"/>
                  </a:lnTo>
                  <a:lnTo>
                    <a:pt x="9063" y="15921"/>
                  </a:lnTo>
                  <a:lnTo>
                    <a:pt x="12317" y="18276"/>
                  </a:lnTo>
                  <a:lnTo>
                    <a:pt x="15754" y="20174"/>
                  </a:lnTo>
                  <a:lnTo>
                    <a:pt x="18980" y="21365"/>
                  </a:lnTo>
                  <a:lnTo>
                    <a:pt x="21600" y="21600"/>
                  </a:lnTo>
                  <a:lnTo>
                    <a:pt x="20371" y="20174"/>
                  </a:lnTo>
                  <a:lnTo>
                    <a:pt x="19159" y="18772"/>
                  </a:lnTo>
                  <a:lnTo>
                    <a:pt x="17952" y="17360"/>
                  </a:lnTo>
                  <a:lnTo>
                    <a:pt x="15574" y="14466"/>
                  </a:lnTo>
                  <a:lnTo>
                    <a:pt x="13238" y="11488"/>
                  </a:lnTo>
                  <a:lnTo>
                    <a:pt x="10994" y="8465"/>
                  </a:lnTo>
                  <a:lnTo>
                    <a:pt x="8841" y="5397"/>
                  </a:lnTo>
                  <a:lnTo>
                    <a:pt x="6773" y="2290"/>
                  </a:lnTo>
                  <a:lnTo>
                    <a:pt x="6119" y="1262"/>
                  </a:lnTo>
                  <a:lnTo>
                    <a:pt x="3720" y="1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0" y="0"/>
              <a:ext cx="197232" cy="19264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70" y="5420"/>
                  </a:lnTo>
                  <a:lnTo>
                    <a:pt x="1665" y="10178"/>
                  </a:lnTo>
                  <a:lnTo>
                    <a:pt x="4072" y="14347"/>
                  </a:lnTo>
                  <a:lnTo>
                    <a:pt x="7375" y="18000"/>
                  </a:lnTo>
                  <a:lnTo>
                    <a:pt x="11462" y="21213"/>
                  </a:lnTo>
                  <a:lnTo>
                    <a:pt x="11032" y="21600"/>
                  </a:lnTo>
                  <a:lnTo>
                    <a:pt x="15068" y="21600"/>
                  </a:lnTo>
                  <a:lnTo>
                    <a:pt x="14489" y="20736"/>
                  </a:lnTo>
                  <a:lnTo>
                    <a:pt x="11155" y="15703"/>
                  </a:lnTo>
                  <a:lnTo>
                    <a:pt x="11537" y="15437"/>
                  </a:lnTo>
                  <a:lnTo>
                    <a:pt x="21600" y="15437"/>
                  </a:lnTo>
                  <a:lnTo>
                    <a:pt x="21134" y="13862"/>
                  </a:lnTo>
                  <a:lnTo>
                    <a:pt x="19159" y="9894"/>
                  </a:lnTo>
                  <a:lnTo>
                    <a:pt x="12346" y="5302"/>
                  </a:lnTo>
                  <a:lnTo>
                    <a:pt x="4958" y="1751"/>
                  </a:lnTo>
                  <a:lnTo>
                    <a:pt x="2502" y="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206070" y="115290"/>
              <a:ext cx="56518" cy="57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7" y="21600"/>
                  </a:lnTo>
                  <a:lnTo>
                    <a:pt x="21600" y="21600"/>
                  </a:lnTo>
                  <a:lnTo>
                    <a:pt x="16179" y="15060"/>
                  </a:lnTo>
                  <a:lnTo>
                    <a:pt x="8626" y="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307365" y="278790"/>
              <a:ext cx="49556" cy="297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397" y="18599"/>
                  </a:lnTo>
                  <a:lnTo>
                    <a:pt x="1009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1661090" y="1726191"/>
            <a:ext cx="380573" cy="654878"/>
            <a:chOff x="0" y="0"/>
            <a:chExt cx="380572" cy="654877"/>
          </a:xfrm>
        </p:grpSpPr>
        <p:sp>
          <p:nvSpPr>
            <p:cNvPr id="94" name="Google Shape;94;p8"/>
            <p:cNvSpPr/>
            <p:nvPr/>
          </p:nvSpPr>
          <p:spPr>
            <a:xfrm>
              <a:off x="0" y="151422"/>
              <a:ext cx="370303" cy="5034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50" y="0"/>
                  </a:lnTo>
                  <a:lnTo>
                    <a:pt x="16570" y="108"/>
                  </a:lnTo>
                  <a:lnTo>
                    <a:pt x="14874" y="1984"/>
                  </a:lnTo>
                  <a:lnTo>
                    <a:pt x="13260" y="3894"/>
                  </a:lnTo>
                  <a:lnTo>
                    <a:pt x="11713" y="5831"/>
                  </a:lnTo>
                  <a:lnTo>
                    <a:pt x="10219" y="7790"/>
                  </a:lnTo>
                  <a:lnTo>
                    <a:pt x="8763" y="9764"/>
                  </a:lnTo>
                  <a:lnTo>
                    <a:pt x="7329" y="11748"/>
                  </a:lnTo>
                  <a:lnTo>
                    <a:pt x="5905" y="13736"/>
                  </a:lnTo>
                  <a:lnTo>
                    <a:pt x="4474" y="15721"/>
                  </a:lnTo>
                  <a:lnTo>
                    <a:pt x="3023" y="17697"/>
                  </a:lnTo>
                  <a:lnTo>
                    <a:pt x="1536" y="19659"/>
                  </a:lnTo>
                  <a:lnTo>
                    <a:pt x="0" y="21600"/>
                  </a:lnTo>
                  <a:lnTo>
                    <a:pt x="1378" y="20596"/>
                  </a:lnTo>
                  <a:lnTo>
                    <a:pt x="2478" y="19460"/>
                  </a:lnTo>
                  <a:lnTo>
                    <a:pt x="3397" y="18237"/>
                  </a:lnTo>
                  <a:lnTo>
                    <a:pt x="4232" y="16976"/>
                  </a:lnTo>
                  <a:lnTo>
                    <a:pt x="4468" y="16615"/>
                  </a:lnTo>
                  <a:lnTo>
                    <a:pt x="4811" y="16468"/>
                  </a:lnTo>
                  <a:lnTo>
                    <a:pt x="7663" y="15553"/>
                  </a:lnTo>
                  <a:lnTo>
                    <a:pt x="9890" y="14642"/>
                  </a:lnTo>
                  <a:lnTo>
                    <a:pt x="12179" y="13036"/>
                  </a:lnTo>
                  <a:lnTo>
                    <a:pt x="13729" y="10941"/>
                  </a:lnTo>
                  <a:lnTo>
                    <a:pt x="11665" y="10446"/>
                  </a:lnTo>
                  <a:lnTo>
                    <a:pt x="13103" y="9838"/>
                  </a:lnTo>
                  <a:lnTo>
                    <a:pt x="15983" y="8703"/>
                  </a:lnTo>
                  <a:lnTo>
                    <a:pt x="18021" y="6813"/>
                  </a:lnTo>
                  <a:lnTo>
                    <a:pt x="19563" y="4680"/>
                  </a:lnTo>
                  <a:lnTo>
                    <a:pt x="19674" y="4456"/>
                  </a:lnTo>
                  <a:lnTo>
                    <a:pt x="17135" y="4456"/>
                  </a:lnTo>
                  <a:lnTo>
                    <a:pt x="17858" y="3993"/>
                  </a:lnTo>
                  <a:lnTo>
                    <a:pt x="18605" y="3560"/>
                  </a:lnTo>
                  <a:lnTo>
                    <a:pt x="19358" y="3138"/>
                  </a:lnTo>
                  <a:lnTo>
                    <a:pt x="20097" y="2707"/>
                  </a:lnTo>
                  <a:lnTo>
                    <a:pt x="21383" y="7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133687" y="100977"/>
              <a:ext cx="137910" cy="1636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16" y="0"/>
                  </a:moveTo>
                  <a:lnTo>
                    <a:pt x="8111" y="4637"/>
                  </a:lnTo>
                  <a:lnTo>
                    <a:pt x="1823" y="10015"/>
                  </a:lnTo>
                  <a:lnTo>
                    <a:pt x="0" y="14988"/>
                  </a:lnTo>
                  <a:lnTo>
                    <a:pt x="42" y="15933"/>
                  </a:lnTo>
                  <a:lnTo>
                    <a:pt x="49" y="18640"/>
                  </a:lnTo>
                  <a:lnTo>
                    <a:pt x="35" y="19656"/>
                  </a:lnTo>
                  <a:lnTo>
                    <a:pt x="19" y="21600"/>
                  </a:lnTo>
                  <a:lnTo>
                    <a:pt x="10769" y="21600"/>
                  </a:lnTo>
                  <a:lnTo>
                    <a:pt x="11198" y="21038"/>
                  </a:lnTo>
                  <a:lnTo>
                    <a:pt x="13449" y="18151"/>
                  </a:lnTo>
                  <a:lnTo>
                    <a:pt x="15784" y="15254"/>
                  </a:lnTo>
                  <a:lnTo>
                    <a:pt x="18165" y="12383"/>
                  </a:lnTo>
                  <a:lnTo>
                    <a:pt x="21600" y="8289"/>
                  </a:lnTo>
                  <a:lnTo>
                    <a:pt x="16783" y="8289"/>
                  </a:lnTo>
                  <a:lnTo>
                    <a:pt x="16027" y="7925"/>
                  </a:lnTo>
                  <a:lnTo>
                    <a:pt x="1561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240842" y="0"/>
              <a:ext cx="139730" cy="1637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8" y="0"/>
                  </a:moveTo>
                  <a:lnTo>
                    <a:pt x="14746" y="2481"/>
                  </a:lnTo>
                  <a:lnTo>
                    <a:pt x="9378" y="5995"/>
                  </a:lnTo>
                  <a:lnTo>
                    <a:pt x="5232" y="10428"/>
                  </a:lnTo>
                  <a:lnTo>
                    <a:pt x="2156" y="15667"/>
                  </a:lnTo>
                  <a:lnTo>
                    <a:pt x="0" y="21600"/>
                  </a:lnTo>
                  <a:lnTo>
                    <a:pt x="4754" y="21600"/>
                  </a:lnTo>
                  <a:lnTo>
                    <a:pt x="6100" y="19972"/>
                  </a:lnTo>
                  <a:lnTo>
                    <a:pt x="20013" y="19972"/>
                  </a:lnTo>
                  <a:lnTo>
                    <a:pt x="21382" y="12983"/>
                  </a:lnTo>
                  <a:lnTo>
                    <a:pt x="21600" y="5995"/>
                  </a:lnTo>
                  <a:lnTo>
                    <a:pt x="21538" y="3263"/>
                  </a:lnTo>
                  <a:lnTo>
                    <a:pt x="2148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48569" y="221678"/>
              <a:ext cx="296897" cy="29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98"/>
                  </a:moveTo>
                  <a:lnTo>
                    <a:pt x="17839" y="2430"/>
                  </a:lnTo>
                  <a:lnTo>
                    <a:pt x="21004" y="2430"/>
                  </a:lnTo>
                  <a:lnTo>
                    <a:pt x="21600" y="798"/>
                  </a:lnTo>
                  <a:close/>
                  <a:moveTo>
                    <a:pt x="4735" y="0"/>
                  </a:moveTo>
                  <a:lnTo>
                    <a:pt x="2930" y="2797"/>
                  </a:lnTo>
                  <a:lnTo>
                    <a:pt x="1490" y="6473"/>
                  </a:lnTo>
                  <a:lnTo>
                    <a:pt x="489" y="10611"/>
                  </a:lnTo>
                  <a:lnTo>
                    <a:pt x="0" y="14790"/>
                  </a:lnTo>
                  <a:lnTo>
                    <a:pt x="96" y="18593"/>
                  </a:lnTo>
                  <a:lnTo>
                    <a:pt x="850" y="21600"/>
                  </a:lnTo>
                  <a:lnTo>
                    <a:pt x="2610" y="18103"/>
                  </a:lnTo>
                  <a:lnTo>
                    <a:pt x="3496" y="16364"/>
                  </a:lnTo>
                  <a:lnTo>
                    <a:pt x="5333" y="12916"/>
                  </a:lnTo>
                  <a:lnTo>
                    <a:pt x="7251" y="9507"/>
                  </a:lnTo>
                  <a:lnTo>
                    <a:pt x="9259" y="6150"/>
                  </a:lnTo>
                  <a:lnTo>
                    <a:pt x="11195" y="3105"/>
                  </a:lnTo>
                  <a:lnTo>
                    <a:pt x="6201" y="3105"/>
                  </a:lnTo>
                  <a:lnTo>
                    <a:pt x="47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8" name="Google Shape;98;p8"/>
          <p:cNvGrpSpPr/>
          <p:nvPr/>
        </p:nvGrpSpPr>
        <p:grpSpPr>
          <a:xfrm>
            <a:off x="3802993" y="1531519"/>
            <a:ext cx="383544" cy="655588"/>
            <a:chOff x="0" y="0"/>
            <a:chExt cx="383543" cy="655587"/>
          </a:xfrm>
        </p:grpSpPr>
        <p:sp>
          <p:nvSpPr>
            <p:cNvPr id="99" name="Google Shape;99;p8"/>
            <p:cNvSpPr/>
            <p:nvPr/>
          </p:nvSpPr>
          <p:spPr>
            <a:xfrm>
              <a:off x="0" y="152462"/>
              <a:ext cx="368160" cy="5031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36" y="0"/>
                  </a:lnTo>
                  <a:lnTo>
                    <a:pt x="16658" y="109"/>
                  </a:lnTo>
                  <a:lnTo>
                    <a:pt x="14953" y="1985"/>
                  </a:lnTo>
                  <a:lnTo>
                    <a:pt x="13329" y="3894"/>
                  </a:lnTo>
                  <a:lnTo>
                    <a:pt x="11774" y="5831"/>
                  </a:lnTo>
                  <a:lnTo>
                    <a:pt x="10272" y="7790"/>
                  </a:lnTo>
                  <a:lnTo>
                    <a:pt x="8807" y="9764"/>
                  </a:lnTo>
                  <a:lnTo>
                    <a:pt x="7367" y="11748"/>
                  </a:lnTo>
                  <a:lnTo>
                    <a:pt x="5935" y="13736"/>
                  </a:lnTo>
                  <a:lnTo>
                    <a:pt x="4497" y="15721"/>
                  </a:lnTo>
                  <a:lnTo>
                    <a:pt x="3038" y="17697"/>
                  </a:lnTo>
                  <a:lnTo>
                    <a:pt x="1544" y="19659"/>
                  </a:lnTo>
                  <a:lnTo>
                    <a:pt x="0" y="21600"/>
                  </a:lnTo>
                  <a:lnTo>
                    <a:pt x="1376" y="20609"/>
                  </a:lnTo>
                  <a:lnTo>
                    <a:pt x="2474" y="19487"/>
                  </a:lnTo>
                  <a:lnTo>
                    <a:pt x="3391" y="18279"/>
                  </a:lnTo>
                  <a:lnTo>
                    <a:pt x="4220" y="17030"/>
                  </a:lnTo>
                  <a:lnTo>
                    <a:pt x="4423" y="16783"/>
                  </a:lnTo>
                  <a:lnTo>
                    <a:pt x="4671" y="16593"/>
                  </a:lnTo>
                  <a:lnTo>
                    <a:pt x="4977" y="16441"/>
                  </a:lnTo>
                  <a:lnTo>
                    <a:pt x="5351" y="16311"/>
                  </a:lnTo>
                  <a:lnTo>
                    <a:pt x="6539" y="15945"/>
                  </a:lnTo>
                  <a:lnTo>
                    <a:pt x="7717" y="15557"/>
                  </a:lnTo>
                  <a:lnTo>
                    <a:pt x="9954" y="14640"/>
                  </a:lnTo>
                  <a:lnTo>
                    <a:pt x="12249" y="13033"/>
                  </a:lnTo>
                  <a:lnTo>
                    <a:pt x="13799" y="10942"/>
                  </a:lnTo>
                  <a:lnTo>
                    <a:pt x="11760" y="10447"/>
                  </a:lnTo>
                  <a:lnTo>
                    <a:pt x="13175" y="9834"/>
                  </a:lnTo>
                  <a:lnTo>
                    <a:pt x="16040" y="8722"/>
                  </a:lnTo>
                  <a:lnTo>
                    <a:pt x="18093" y="6841"/>
                  </a:lnTo>
                  <a:lnTo>
                    <a:pt x="19661" y="4688"/>
                  </a:lnTo>
                  <a:lnTo>
                    <a:pt x="19773" y="4466"/>
                  </a:lnTo>
                  <a:lnTo>
                    <a:pt x="17186" y="4466"/>
                  </a:lnTo>
                  <a:lnTo>
                    <a:pt x="17929" y="3999"/>
                  </a:lnTo>
                  <a:lnTo>
                    <a:pt x="18693" y="3563"/>
                  </a:lnTo>
                  <a:lnTo>
                    <a:pt x="19459" y="3137"/>
                  </a:lnTo>
                  <a:lnTo>
                    <a:pt x="20210" y="2702"/>
                  </a:lnTo>
                  <a:lnTo>
                    <a:pt x="21531" y="2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131724" y="101777"/>
              <a:ext cx="139982" cy="1594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0" y="0"/>
                  </a:moveTo>
                  <a:lnTo>
                    <a:pt x="8436" y="4648"/>
                  </a:lnTo>
                  <a:lnTo>
                    <a:pt x="2289" y="10055"/>
                  </a:lnTo>
                  <a:lnTo>
                    <a:pt x="295" y="13798"/>
                  </a:lnTo>
                  <a:lnTo>
                    <a:pt x="314" y="15391"/>
                  </a:lnTo>
                  <a:lnTo>
                    <a:pt x="409" y="16763"/>
                  </a:lnTo>
                  <a:lnTo>
                    <a:pt x="404" y="19152"/>
                  </a:lnTo>
                  <a:lnTo>
                    <a:pt x="384" y="19999"/>
                  </a:lnTo>
                  <a:lnTo>
                    <a:pt x="359" y="21579"/>
                  </a:lnTo>
                  <a:lnTo>
                    <a:pt x="0" y="21600"/>
                  </a:lnTo>
                  <a:lnTo>
                    <a:pt x="11319" y="21600"/>
                  </a:lnTo>
                  <a:lnTo>
                    <a:pt x="13534" y="18639"/>
                  </a:lnTo>
                  <a:lnTo>
                    <a:pt x="15830" y="15670"/>
                  </a:lnTo>
                  <a:lnTo>
                    <a:pt x="18176" y="12728"/>
                  </a:lnTo>
                  <a:lnTo>
                    <a:pt x="21600" y="8485"/>
                  </a:lnTo>
                  <a:lnTo>
                    <a:pt x="16802" y="8485"/>
                  </a:lnTo>
                  <a:lnTo>
                    <a:pt x="16077" y="8099"/>
                  </a:lnTo>
                  <a:lnTo>
                    <a:pt x="1567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240614" y="0"/>
              <a:ext cx="142929" cy="1644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7" y="0"/>
                  </a:moveTo>
                  <a:lnTo>
                    <a:pt x="14666" y="2518"/>
                  </a:lnTo>
                  <a:lnTo>
                    <a:pt x="9293" y="6057"/>
                  </a:lnTo>
                  <a:lnTo>
                    <a:pt x="5181" y="10495"/>
                  </a:lnTo>
                  <a:lnTo>
                    <a:pt x="2145" y="15716"/>
                  </a:lnTo>
                  <a:lnTo>
                    <a:pt x="0" y="21600"/>
                  </a:lnTo>
                  <a:lnTo>
                    <a:pt x="4699" y="21600"/>
                  </a:lnTo>
                  <a:lnTo>
                    <a:pt x="5975" y="20030"/>
                  </a:lnTo>
                  <a:lnTo>
                    <a:pt x="19275" y="20030"/>
                  </a:lnTo>
                  <a:lnTo>
                    <a:pt x="20728" y="12362"/>
                  </a:lnTo>
                  <a:lnTo>
                    <a:pt x="21596" y="6102"/>
                  </a:lnTo>
                  <a:lnTo>
                    <a:pt x="21600" y="4105"/>
                  </a:lnTo>
                  <a:lnTo>
                    <a:pt x="21531" y="2072"/>
                  </a:lnTo>
                  <a:lnTo>
                    <a:pt x="2148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49522" y="220446"/>
              <a:ext cx="295893" cy="3040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35"/>
                  </a:moveTo>
                  <a:lnTo>
                    <a:pt x="17768" y="2561"/>
                  </a:lnTo>
                  <a:lnTo>
                    <a:pt x="20987" y="2561"/>
                  </a:lnTo>
                  <a:lnTo>
                    <a:pt x="21600" y="935"/>
                  </a:lnTo>
                  <a:close/>
                  <a:moveTo>
                    <a:pt x="4611" y="0"/>
                  </a:moveTo>
                  <a:lnTo>
                    <a:pt x="2696" y="3394"/>
                  </a:lnTo>
                  <a:lnTo>
                    <a:pt x="1296" y="6855"/>
                  </a:lnTo>
                  <a:lnTo>
                    <a:pt x="400" y="10394"/>
                  </a:lnTo>
                  <a:lnTo>
                    <a:pt x="0" y="14024"/>
                  </a:lnTo>
                  <a:lnTo>
                    <a:pt x="86" y="17756"/>
                  </a:lnTo>
                  <a:lnTo>
                    <a:pt x="650" y="21600"/>
                  </a:lnTo>
                  <a:lnTo>
                    <a:pt x="2524" y="17965"/>
                  </a:lnTo>
                  <a:lnTo>
                    <a:pt x="3427" y="16232"/>
                  </a:lnTo>
                  <a:lnTo>
                    <a:pt x="5273" y="12844"/>
                  </a:lnTo>
                  <a:lnTo>
                    <a:pt x="7200" y="9495"/>
                  </a:lnTo>
                  <a:lnTo>
                    <a:pt x="9215" y="6197"/>
                  </a:lnTo>
                  <a:lnTo>
                    <a:pt x="11356" y="2898"/>
                  </a:lnTo>
                  <a:lnTo>
                    <a:pt x="6001" y="2898"/>
                  </a:lnTo>
                  <a:lnTo>
                    <a:pt x="461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3" name="Google Shape;103;p8"/>
          <p:cNvGrpSpPr/>
          <p:nvPr/>
        </p:nvGrpSpPr>
        <p:grpSpPr>
          <a:xfrm>
            <a:off x="230363" y="954415"/>
            <a:ext cx="382845" cy="655563"/>
            <a:chOff x="0" y="0"/>
            <a:chExt cx="382843" cy="655562"/>
          </a:xfrm>
        </p:grpSpPr>
        <p:sp>
          <p:nvSpPr>
            <p:cNvPr id="104" name="Google Shape;104;p8"/>
            <p:cNvSpPr/>
            <p:nvPr/>
          </p:nvSpPr>
          <p:spPr>
            <a:xfrm>
              <a:off x="0" y="141579"/>
              <a:ext cx="369073" cy="513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036" y="0"/>
                  </a:lnTo>
                  <a:lnTo>
                    <a:pt x="15427" y="1726"/>
                  </a:lnTo>
                  <a:lnTo>
                    <a:pt x="13893" y="3481"/>
                  </a:lnTo>
                  <a:lnTo>
                    <a:pt x="12420" y="5261"/>
                  </a:lnTo>
                  <a:lnTo>
                    <a:pt x="10999" y="7061"/>
                  </a:lnTo>
                  <a:lnTo>
                    <a:pt x="9615" y="8876"/>
                  </a:lnTo>
                  <a:lnTo>
                    <a:pt x="8258" y="10701"/>
                  </a:lnTo>
                  <a:lnTo>
                    <a:pt x="5576" y="14363"/>
                  </a:lnTo>
                  <a:lnTo>
                    <a:pt x="4226" y="16191"/>
                  </a:lnTo>
                  <a:lnTo>
                    <a:pt x="2855" y="18009"/>
                  </a:lnTo>
                  <a:lnTo>
                    <a:pt x="1450" y="19814"/>
                  </a:lnTo>
                  <a:lnTo>
                    <a:pt x="0" y="21600"/>
                  </a:lnTo>
                  <a:lnTo>
                    <a:pt x="1355" y="20642"/>
                  </a:lnTo>
                  <a:lnTo>
                    <a:pt x="2441" y="19559"/>
                  </a:lnTo>
                  <a:lnTo>
                    <a:pt x="3346" y="18393"/>
                  </a:lnTo>
                  <a:lnTo>
                    <a:pt x="4156" y="17183"/>
                  </a:lnTo>
                  <a:lnTo>
                    <a:pt x="4380" y="16903"/>
                  </a:lnTo>
                  <a:lnTo>
                    <a:pt x="4655" y="16689"/>
                  </a:lnTo>
                  <a:lnTo>
                    <a:pt x="4999" y="16531"/>
                  </a:lnTo>
                  <a:lnTo>
                    <a:pt x="5433" y="16419"/>
                  </a:lnTo>
                  <a:lnTo>
                    <a:pt x="7264" y="15970"/>
                  </a:lnTo>
                  <a:lnTo>
                    <a:pt x="8946" y="15342"/>
                  </a:lnTo>
                  <a:lnTo>
                    <a:pt x="11793" y="13520"/>
                  </a:lnTo>
                  <a:lnTo>
                    <a:pt x="13380" y="11811"/>
                  </a:lnTo>
                  <a:lnTo>
                    <a:pt x="13912" y="11202"/>
                  </a:lnTo>
                  <a:lnTo>
                    <a:pt x="13361" y="11079"/>
                  </a:lnTo>
                  <a:lnTo>
                    <a:pt x="13052" y="11012"/>
                  </a:lnTo>
                  <a:lnTo>
                    <a:pt x="12416" y="10862"/>
                  </a:lnTo>
                  <a:lnTo>
                    <a:pt x="11763" y="10699"/>
                  </a:lnTo>
                  <a:lnTo>
                    <a:pt x="11611" y="10522"/>
                  </a:lnTo>
                  <a:lnTo>
                    <a:pt x="14232" y="9800"/>
                  </a:lnTo>
                  <a:lnTo>
                    <a:pt x="16306" y="8720"/>
                  </a:lnTo>
                  <a:lnTo>
                    <a:pt x="17933" y="7334"/>
                  </a:lnTo>
                  <a:lnTo>
                    <a:pt x="19211" y="5697"/>
                  </a:lnTo>
                  <a:lnTo>
                    <a:pt x="19710" y="4806"/>
                  </a:lnTo>
                  <a:lnTo>
                    <a:pt x="17214" y="4806"/>
                  </a:lnTo>
                  <a:lnTo>
                    <a:pt x="17967" y="4333"/>
                  </a:lnTo>
                  <a:lnTo>
                    <a:pt x="18740" y="3891"/>
                  </a:lnTo>
                  <a:lnTo>
                    <a:pt x="20296" y="3036"/>
                  </a:lnTo>
                  <a:lnTo>
                    <a:pt x="20618" y="2854"/>
                  </a:lnTo>
                  <a:lnTo>
                    <a:pt x="20956" y="2568"/>
                  </a:lnTo>
                  <a:lnTo>
                    <a:pt x="21392" y="85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131380" y="101040"/>
              <a:ext cx="142305" cy="1598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5" y="0"/>
                  </a:moveTo>
                  <a:lnTo>
                    <a:pt x="7776" y="5140"/>
                  </a:lnTo>
                  <a:lnTo>
                    <a:pt x="1454" y="11173"/>
                  </a:lnTo>
                  <a:lnTo>
                    <a:pt x="364" y="19416"/>
                  </a:lnTo>
                  <a:lnTo>
                    <a:pt x="378" y="21561"/>
                  </a:lnTo>
                  <a:lnTo>
                    <a:pt x="0" y="21600"/>
                  </a:lnTo>
                  <a:lnTo>
                    <a:pt x="11269" y="21600"/>
                  </a:lnTo>
                  <a:lnTo>
                    <a:pt x="15326" y="16254"/>
                  </a:lnTo>
                  <a:lnTo>
                    <a:pt x="19697" y="10818"/>
                  </a:lnTo>
                  <a:lnTo>
                    <a:pt x="21600" y="8583"/>
                  </a:lnTo>
                  <a:lnTo>
                    <a:pt x="16586" y="8583"/>
                  </a:lnTo>
                  <a:lnTo>
                    <a:pt x="15655" y="8231"/>
                  </a:lnTo>
                  <a:lnTo>
                    <a:pt x="1565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40651" y="0"/>
              <a:ext cx="142192" cy="1645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2" y="0"/>
                  </a:moveTo>
                  <a:lnTo>
                    <a:pt x="14672" y="2556"/>
                  </a:lnTo>
                  <a:lnTo>
                    <a:pt x="9286" y="6097"/>
                  </a:lnTo>
                  <a:lnTo>
                    <a:pt x="5156" y="10520"/>
                  </a:lnTo>
                  <a:lnTo>
                    <a:pt x="2117" y="15722"/>
                  </a:lnTo>
                  <a:lnTo>
                    <a:pt x="0" y="21600"/>
                  </a:lnTo>
                  <a:lnTo>
                    <a:pt x="5018" y="21600"/>
                  </a:lnTo>
                  <a:lnTo>
                    <a:pt x="7663" y="18586"/>
                  </a:lnTo>
                  <a:lnTo>
                    <a:pt x="19508" y="18586"/>
                  </a:lnTo>
                  <a:lnTo>
                    <a:pt x="20673" y="12509"/>
                  </a:lnTo>
                  <a:lnTo>
                    <a:pt x="21595" y="6097"/>
                  </a:lnTo>
                  <a:lnTo>
                    <a:pt x="21600" y="4080"/>
                  </a:lnTo>
                  <a:lnTo>
                    <a:pt x="21528" y="2048"/>
                  </a:lnTo>
                  <a:lnTo>
                    <a:pt x="21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8701" y="222579"/>
              <a:ext cx="297121" cy="299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87"/>
                  </a:moveTo>
                  <a:lnTo>
                    <a:pt x="17842" y="2406"/>
                  </a:lnTo>
                  <a:lnTo>
                    <a:pt x="20943" y="2406"/>
                  </a:lnTo>
                  <a:lnTo>
                    <a:pt x="21600" y="787"/>
                  </a:lnTo>
                  <a:close/>
                  <a:moveTo>
                    <a:pt x="4694" y="0"/>
                  </a:moveTo>
                  <a:lnTo>
                    <a:pt x="2742" y="3215"/>
                  </a:lnTo>
                  <a:lnTo>
                    <a:pt x="1303" y="6884"/>
                  </a:lnTo>
                  <a:lnTo>
                    <a:pt x="387" y="10782"/>
                  </a:lnTo>
                  <a:lnTo>
                    <a:pt x="0" y="14684"/>
                  </a:lnTo>
                  <a:lnTo>
                    <a:pt x="151" y="18365"/>
                  </a:lnTo>
                  <a:lnTo>
                    <a:pt x="848" y="21600"/>
                  </a:lnTo>
                  <a:lnTo>
                    <a:pt x="2420" y="18360"/>
                  </a:lnTo>
                  <a:lnTo>
                    <a:pt x="4060" y="15165"/>
                  </a:lnTo>
                  <a:lnTo>
                    <a:pt x="5769" y="12016"/>
                  </a:lnTo>
                  <a:lnTo>
                    <a:pt x="7551" y="8915"/>
                  </a:lnTo>
                  <a:lnTo>
                    <a:pt x="9407" y="5863"/>
                  </a:lnTo>
                  <a:lnTo>
                    <a:pt x="11339" y="2860"/>
                  </a:lnTo>
                  <a:lnTo>
                    <a:pt x="11408" y="2760"/>
                  </a:lnTo>
                  <a:lnTo>
                    <a:pt x="6011" y="2760"/>
                  </a:lnTo>
                  <a:lnTo>
                    <a:pt x="469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8" name="Google Shape;108;p8"/>
          <p:cNvGrpSpPr/>
          <p:nvPr/>
        </p:nvGrpSpPr>
        <p:grpSpPr>
          <a:xfrm>
            <a:off x="155734" y="4050781"/>
            <a:ext cx="462116" cy="580050"/>
            <a:chOff x="0" y="0"/>
            <a:chExt cx="462115" cy="580049"/>
          </a:xfrm>
        </p:grpSpPr>
        <p:sp>
          <p:nvSpPr>
            <p:cNvPr id="109" name="Google Shape;109;p8"/>
            <p:cNvSpPr/>
            <p:nvPr/>
          </p:nvSpPr>
          <p:spPr>
            <a:xfrm>
              <a:off x="83591" y="131368"/>
              <a:ext cx="378524" cy="448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53" y="0"/>
                  </a:moveTo>
                  <a:lnTo>
                    <a:pt x="0" y="0"/>
                  </a:lnTo>
                  <a:lnTo>
                    <a:pt x="1637" y="1915"/>
                  </a:lnTo>
                  <a:lnTo>
                    <a:pt x="3336" y="3786"/>
                  </a:lnTo>
                  <a:lnTo>
                    <a:pt x="5088" y="5619"/>
                  </a:lnTo>
                  <a:lnTo>
                    <a:pt x="6884" y="7421"/>
                  </a:lnTo>
                  <a:lnTo>
                    <a:pt x="8711" y="9200"/>
                  </a:lnTo>
                  <a:lnTo>
                    <a:pt x="10562" y="10963"/>
                  </a:lnTo>
                  <a:lnTo>
                    <a:pt x="16151" y="16225"/>
                  </a:lnTo>
                  <a:lnTo>
                    <a:pt x="17993" y="17995"/>
                  </a:lnTo>
                  <a:lnTo>
                    <a:pt x="19808" y="19784"/>
                  </a:lnTo>
                  <a:lnTo>
                    <a:pt x="21586" y="21600"/>
                  </a:lnTo>
                  <a:lnTo>
                    <a:pt x="21600" y="21417"/>
                  </a:lnTo>
                  <a:lnTo>
                    <a:pt x="21520" y="21292"/>
                  </a:lnTo>
                  <a:lnTo>
                    <a:pt x="21454" y="21163"/>
                  </a:lnTo>
                  <a:lnTo>
                    <a:pt x="20618" y="19868"/>
                  </a:lnTo>
                  <a:lnTo>
                    <a:pt x="19582" y="18704"/>
                  </a:lnTo>
                  <a:lnTo>
                    <a:pt x="18434" y="17612"/>
                  </a:lnTo>
                  <a:lnTo>
                    <a:pt x="17260" y="16535"/>
                  </a:lnTo>
                  <a:lnTo>
                    <a:pt x="17033" y="16321"/>
                  </a:lnTo>
                  <a:lnTo>
                    <a:pt x="16937" y="15952"/>
                  </a:lnTo>
                  <a:lnTo>
                    <a:pt x="16914" y="15647"/>
                  </a:lnTo>
                  <a:lnTo>
                    <a:pt x="16884" y="14916"/>
                  </a:lnTo>
                  <a:lnTo>
                    <a:pt x="16879" y="14183"/>
                  </a:lnTo>
                  <a:lnTo>
                    <a:pt x="16855" y="13453"/>
                  </a:lnTo>
                  <a:lnTo>
                    <a:pt x="16771" y="12730"/>
                  </a:lnTo>
                  <a:lnTo>
                    <a:pt x="16311" y="11095"/>
                  </a:lnTo>
                  <a:lnTo>
                    <a:pt x="15537" y="9587"/>
                  </a:lnTo>
                  <a:lnTo>
                    <a:pt x="14531" y="8294"/>
                  </a:lnTo>
                  <a:lnTo>
                    <a:pt x="11474" y="8294"/>
                  </a:lnTo>
                  <a:lnTo>
                    <a:pt x="11456" y="6002"/>
                  </a:lnTo>
                  <a:lnTo>
                    <a:pt x="10795" y="3986"/>
                  </a:lnTo>
                  <a:lnTo>
                    <a:pt x="9592" y="2191"/>
                  </a:lnTo>
                  <a:lnTo>
                    <a:pt x="9305" y="1905"/>
                  </a:lnTo>
                  <a:lnTo>
                    <a:pt x="6159" y="1905"/>
                  </a:lnTo>
                  <a:lnTo>
                    <a:pt x="5959" y="1659"/>
                  </a:lnTo>
                  <a:lnTo>
                    <a:pt x="5857" y="1408"/>
                  </a:lnTo>
                  <a:lnTo>
                    <a:pt x="5771" y="1153"/>
                  </a:lnTo>
                  <a:lnTo>
                    <a:pt x="535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25692" y="170827"/>
              <a:ext cx="331521" cy="30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956" y="3734"/>
                  </a:lnTo>
                  <a:lnTo>
                    <a:pt x="2367" y="7140"/>
                  </a:lnTo>
                  <a:lnTo>
                    <a:pt x="4821" y="9352"/>
                  </a:lnTo>
                  <a:lnTo>
                    <a:pt x="5500" y="9551"/>
                  </a:lnTo>
                  <a:lnTo>
                    <a:pt x="6168" y="9804"/>
                  </a:lnTo>
                  <a:lnTo>
                    <a:pt x="6832" y="10082"/>
                  </a:lnTo>
                  <a:lnTo>
                    <a:pt x="7498" y="10353"/>
                  </a:lnTo>
                  <a:lnTo>
                    <a:pt x="7429" y="10539"/>
                  </a:lnTo>
                  <a:lnTo>
                    <a:pt x="4501" y="10816"/>
                  </a:lnTo>
                  <a:lnTo>
                    <a:pt x="6820" y="13685"/>
                  </a:lnTo>
                  <a:lnTo>
                    <a:pt x="9346" y="16117"/>
                  </a:lnTo>
                  <a:lnTo>
                    <a:pt x="12083" y="18119"/>
                  </a:lnTo>
                  <a:lnTo>
                    <a:pt x="15036" y="19696"/>
                  </a:lnTo>
                  <a:lnTo>
                    <a:pt x="18207" y="20854"/>
                  </a:lnTo>
                  <a:lnTo>
                    <a:pt x="21600" y="21600"/>
                  </a:lnTo>
                  <a:lnTo>
                    <a:pt x="19392" y="19079"/>
                  </a:lnTo>
                  <a:lnTo>
                    <a:pt x="17234" y="16518"/>
                  </a:lnTo>
                  <a:lnTo>
                    <a:pt x="15128" y="13915"/>
                  </a:lnTo>
                  <a:lnTo>
                    <a:pt x="13078" y="11267"/>
                  </a:lnTo>
                  <a:lnTo>
                    <a:pt x="11083" y="8566"/>
                  </a:lnTo>
                  <a:lnTo>
                    <a:pt x="9157" y="5823"/>
                  </a:lnTo>
                  <a:lnTo>
                    <a:pt x="7292" y="3021"/>
                  </a:lnTo>
                  <a:lnTo>
                    <a:pt x="6197" y="1278"/>
                  </a:lnTo>
                  <a:lnTo>
                    <a:pt x="3733" y="1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0" y="0"/>
              <a:ext cx="177392" cy="1891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25" y="2410"/>
                  </a:lnTo>
                  <a:lnTo>
                    <a:pt x="34" y="6865"/>
                  </a:lnTo>
                  <a:lnTo>
                    <a:pt x="0" y="9001"/>
                  </a:lnTo>
                  <a:lnTo>
                    <a:pt x="142" y="10690"/>
                  </a:lnTo>
                  <a:lnTo>
                    <a:pt x="653" y="12213"/>
                  </a:lnTo>
                  <a:lnTo>
                    <a:pt x="1518" y="13585"/>
                  </a:lnTo>
                  <a:lnTo>
                    <a:pt x="2722" y="14822"/>
                  </a:lnTo>
                  <a:lnTo>
                    <a:pt x="10279" y="21330"/>
                  </a:lnTo>
                  <a:lnTo>
                    <a:pt x="10106" y="21600"/>
                  </a:lnTo>
                  <a:lnTo>
                    <a:pt x="14711" y="21600"/>
                  </a:lnTo>
                  <a:lnTo>
                    <a:pt x="13401" y="19776"/>
                  </a:lnTo>
                  <a:lnTo>
                    <a:pt x="10178" y="15004"/>
                  </a:lnTo>
                  <a:lnTo>
                    <a:pt x="21600" y="15004"/>
                  </a:lnTo>
                  <a:lnTo>
                    <a:pt x="20911" y="12894"/>
                  </a:lnTo>
                  <a:lnTo>
                    <a:pt x="19284" y="9971"/>
                  </a:lnTo>
                  <a:lnTo>
                    <a:pt x="16618" y="7795"/>
                  </a:lnTo>
                  <a:lnTo>
                    <a:pt x="11923" y="5191"/>
                  </a:lnTo>
                  <a:lnTo>
                    <a:pt x="11547" y="4991"/>
                  </a:lnTo>
                  <a:lnTo>
                    <a:pt x="11185" y="476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188239" y="111328"/>
              <a:ext cx="58413" cy="596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6" y="21600"/>
                  </a:lnTo>
                  <a:lnTo>
                    <a:pt x="21600" y="21600"/>
                  </a:lnTo>
                  <a:lnTo>
                    <a:pt x="12823" y="1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84657" y="275234"/>
              <a:ext cx="53586" cy="28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60" y="0"/>
                  </a:moveTo>
                  <a:lnTo>
                    <a:pt x="2181" y="212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084" y="20114"/>
                  </a:lnTo>
                  <a:lnTo>
                    <a:pt x="1136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4" name="Google Shape;114;p8"/>
          <p:cNvGrpSpPr/>
          <p:nvPr/>
        </p:nvGrpSpPr>
        <p:grpSpPr>
          <a:xfrm>
            <a:off x="4254074" y="3562270"/>
            <a:ext cx="317926" cy="430964"/>
            <a:chOff x="0" y="0"/>
            <a:chExt cx="317924" cy="430963"/>
          </a:xfrm>
        </p:grpSpPr>
        <p:sp>
          <p:nvSpPr>
            <p:cNvPr id="115" name="Google Shape;115;p8"/>
            <p:cNvSpPr/>
            <p:nvPr/>
          </p:nvSpPr>
          <p:spPr>
            <a:xfrm>
              <a:off x="0" y="0"/>
              <a:ext cx="317924" cy="430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17" y="0"/>
                  </a:moveTo>
                  <a:lnTo>
                    <a:pt x="7717" y="304"/>
                  </a:lnTo>
                  <a:lnTo>
                    <a:pt x="7707" y="474"/>
                  </a:lnTo>
                  <a:lnTo>
                    <a:pt x="7978" y="4115"/>
                  </a:lnTo>
                  <a:lnTo>
                    <a:pt x="8081" y="5440"/>
                  </a:lnTo>
                  <a:lnTo>
                    <a:pt x="8215" y="7039"/>
                  </a:lnTo>
                  <a:lnTo>
                    <a:pt x="8255" y="7494"/>
                  </a:lnTo>
                  <a:lnTo>
                    <a:pt x="8075" y="7790"/>
                  </a:lnTo>
                  <a:lnTo>
                    <a:pt x="7568" y="8059"/>
                  </a:lnTo>
                  <a:lnTo>
                    <a:pt x="6799" y="8478"/>
                  </a:lnTo>
                  <a:lnTo>
                    <a:pt x="6042" y="8909"/>
                  </a:lnTo>
                  <a:lnTo>
                    <a:pt x="0" y="12416"/>
                  </a:lnTo>
                  <a:lnTo>
                    <a:pt x="9777" y="14324"/>
                  </a:lnTo>
                  <a:lnTo>
                    <a:pt x="10232" y="14639"/>
                  </a:lnTo>
                  <a:lnTo>
                    <a:pt x="10397" y="14930"/>
                  </a:lnTo>
                  <a:lnTo>
                    <a:pt x="10841" y="15750"/>
                  </a:lnTo>
                  <a:lnTo>
                    <a:pt x="11251" y="16565"/>
                  </a:lnTo>
                  <a:lnTo>
                    <a:pt x="12053" y="18216"/>
                  </a:lnTo>
                  <a:lnTo>
                    <a:pt x="13729" y="21600"/>
                  </a:lnTo>
                  <a:lnTo>
                    <a:pt x="14031" y="21280"/>
                  </a:lnTo>
                  <a:lnTo>
                    <a:pt x="14228" y="21084"/>
                  </a:lnTo>
                  <a:lnTo>
                    <a:pt x="14406" y="20879"/>
                  </a:lnTo>
                  <a:lnTo>
                    <a:pt x="15383" y="19778"/>
                  </a:lnTo>
                  <a:lnTo>
                    <a:pt x="16365" y="18678"/>
                  </a:lnTo>
                  <a:lnTo>
                    <a:pt x="17319" y="17566"/>
                  </a:lnTo>
                  <a:lnTo>
                    <a:pt x="18848" y="15750"/>
                  </a:lnTo>
                  <a:lnTo>
                    <a:pt x="21600" y="15025"/>
                  </a:lnTo>
                  <a:lnTo>
                    <a:pt x="21600" y="4115"/>
                  </a:lnTo>
                  <a:lnTo>
                    <a:pt x="16333" y="4115"/>
                  </a:lnTo>
                  <a:lnTo>
                    <a:pt x="15935" y="4031"/>
                  </a:lnTo>
                  <a:lnTo>
                    <a:pt x="15528" y="3859"/>
                  </a:lnTo>
                  <a:lnTo>
                    <a:pt x="8410" y="302"/>
                  </a:lnTo>
                  <a:lnTo>
                    <a:pt x="8125" y="185"/>
                  </a:lnTo>
                  <a:lnTo>
                    <a:pt x="77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240397" y="54136"/>
              <a:ext cx="77527" cy="27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3620" y="19903"/>
                  </a:lnTo>
                  <a:lnTo>
                    <a:pt x="1710" y="2148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7" name="Google Shape;117;p8"/>
          <p:cNvGrpSpPr/>
          <p:nvPr/>
        </p:nvGrpSpPr>
        <p:grpSpPr>
          <a:xfrm>
            <a:off x="3540845" y="785404"/>
            <a:ext cx="437593" cy="433059"/>
            <a:chOff x="0" y="0"/>
            <a:chExt cx="437592" cy="433058"/>
          </a:xfrm>
        </p:grpSpPr>
        <p:sp>
          <p:nvSpPr>
            <p:cNvPr id="118" name="Google Shape;118;p8"/>
            <p:cNvSpPr/>
            <p:nvPr/>
          </p:nvSpPr>
          <p:spPr>
            <a:xfrm>
              <a:off x="0" y="0"/>
              <a:ext cx="437592" cy="433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1" y="0"/>
                  </a:moveTo>
                  <a:lnTo>
                    <a:pt x="5685" y="3477"/>
                  </a:lnTo>
                  <a:lnTo>
                    <a:pt x="5784" y="5035"/>
                  </a:lnTo>
                  <a:lnTo>
                    <a:pt x="5904" y="6663"/>
                  </a:lnTo>
                  <a:lnTo>
                    <a:pt x="5897" y="7168"/>
                  </a:lnTo>
                  <a:lnTo>
                    <a:pt x="5780" y="7595"/>
                  </a:lnTo>
                  <a:lnTo>
                    <a:pt x="5541" y="7967"/>
                  </a:lnTo>
                  <a:lnTo>
                    <a:pt x="5166" y="8308"/>
                  </a:lnTo>
                  <a:lnTo>
                    <a:pt x="3981" y="9210"/>
                  </a:lnTo>
                  <a:lnTo>
                    <a:pt x="2808" y="10131"/>
                  </a:lnTo>
                  <a:lnTo>
                    <a:pt x="333" y="12103"/>
                  </a:lnTo>
                  <a:lnTo>
                    <a:pt x="209" y="12242"/>
                  </a:lnTo>
                  <a:lnTo>
                    <a:pt x="0" y="12443"/>
                  </a:lnTo>
                  <a:lnTo>
                    <a:pt x="2886" y="13224"/>
                  </a:lnTo>
                  <a:lnTo>
                    <a:pt x="4295" y="13587"/>
                  </a:lnTo>
                  <a:lnTo>
                    <a:pt x="5702" y="13904"/>
                  </a:lnTo>
                  <a:lnTo>
                    <a:pt x="6511" y="14154"/>
                  </a:lnTo>
                  <a:lnTo>
                    <a:pt x="7131" y="14555"/>
                  </a:lnTo>
                  <a:lnTo>
                    <a:pt x="7588" y="15140"/>
                  </a:lnTo>
                  <a:lnTo>
                    <a:pt x="7911" y="15943"/>
                  </a:lnTo>
                  <a:lnTo>
                    <a:pt x="8350" y="17339"/>
                  </a:lnTo>
                  <a:lnTo>
                    <a:pt x="8848" y="18733"/>
                  </a:lnTo>
                  <a:lnTo>
                    <a:pt x="9380" y="20146"/>
                  </a:lnTo>
                  <a:lnTo>
                    <a:pt x="9920" y="21600"/>
                  </a:lnTo>
                  <a:lnTo>
                    <a:pt x="10757" y="20306"/>
                  </a:lnTo>
                  <a:lnTo>
                    <a:pt x="11576" y="19051"/>
                  </a:lnTo>
                  <a:lnTo>
                    <a:pt x="12358" y="17807"/>
                  </a:lnTo>
                  <a:lnTo>
                    <a:pt x="13079" y="16546"/>
                  </a:lnTo>
                  <a:lnTo>
                    <a:pt x="13578" y="15815"/>
                  </a:lnTo>
                  <a:lnTo>
                    <a:pt x="14165" y="15336"/>
                  </a:lnTo>
                  <a:lnTo>
                    <a:pt x="14874" y="15079"/>
                  </a:lnTo>
                  <a:lnTo>
                    <a:pt x="15735" y="15013"/>
                  </a:lnTo>
                  <a:lnTo>
                    <a:pt x="17172" y="15011"/>
                  </a:lnTo>
                  <a:lnTo>
                    <a:pt x="18622" y="14963"/>
                  </a:lnTo>
                  <a:lnTo>
                    <a:pt x="21600" y="14828"/>
                  </a:lnTo>
                  <a:lnTo>
                    <a:pt x="21408" y="14564"/>
                  </a:lnTo>
                  <a:lnTo>
                    <a:pt x="21300" y="14402"/>
                  </a:lnTo>
                  <a:lnTo>
                    <a:pt x="21178" y="14253"/>
                  </a:lnTo>
                  <a:lnTo>
                    <a:pt x="19349" y="11985"/>
                  </a:lnTo>
                  <a:lnTo>
                    <a:pt x="18426" y="10858"/>
                  </a:lnTo>
                  <a:lnTo>
                    <a:pt x="17486" y="9746"/>
                  </a:lnTo>
                  <a:lnTo>
                    <a:pt x="17169" y="9309"/>
                  </a:lnTo>
                  <a:lnTo>
                    <a:pt x="16993" y="8869"/>
                  </a:lnTo>
                  <a:lnTo>
                    <a:pt x="16959" y="8394"/>
                  </a:lnTo>
                  <a:lnTo>
                    <a:pt x="17071" y="7853"/>
                  </a:lnTo>
                  <a:lnTo>
                    <a:pt x="17539" y="6314"/>
                  </a:lnTo>
                  <a:lnTo>
                    <a:pt x="17988" y="4751"/>
                  </a:lnTo>
                  <a:lnTo>
                    <a:pt x="18153" y="4160"/>
                  </a:lnTo>
                  <a:lnTo>
                    <a:pt x="11818" y="4160"/>
                  </a:lnTo>
                  <a:lnTo>
                    <a:pt x="11523" y="4080"/>
                  </a:lnTo>
                  <a:lnTo>
                    <a:pt x="11219" y="3905"/>
                  </a:lnTo>
                  <a:lnTo>
                    <a:pt x="10185" y="3180"/>
                  </a:lnTo>
                  <a:lnTo>
                    <a:pt x="6685" y="798"/>
                  </a:lnTo>
                  <a:lnTo>
                    <a:pt x="548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39428" y="30200"/>
              <a:ext cx="143376" cy="532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408" y="1134"/>
                  </a:lnTo>
                  <a:lnTo>
                    <a:pt x="19690" y="1753"/>
                  </a:lnTo>
                  <a:lnTo>
                    <a:pt x="1946" y="20668"/>
                  </a:lnTo>
                  <a:lnTo>
                    <a:pt x="931" y="21499"/>
                  </a:lnTo>
                  <a:lnTo>
                    <a:pt x="0" y="21600"/>
                  </a:lnTo>
                  <a:lnTo>
                    <a:pt x="19333" y="21600"/>
                  </a:lnTo>
                  <a:lnTo>
                    <a:pt x="20191" y="13397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0" name="Google Shape;120;p8"/>
          <p:cNvGrpSpPr/>
          <p:nvPr/>
        </p:nvGrpSpPr>
        <p:grpSpPr>
          <a:xfrm>
            <a:off x="1269654" y="887458"/>
            <a:ext cx="435892" cy="431725"/>
            <a:chOff x="0" y="0"/>
            <a:chExt cx="435891" cy="431724"/>
          </a:xfrm>
        </p:grpSpPr>
        <p:sp>
          <p:nvSpPr>
            <p:cNvPr id="121" name="Google Shape;121;p8"/>
            <p:cNvSpPr/>
            <p:nvPr/>
          </p:nvSpPr>
          <p:spPr>
            <a:xfrm>
              <a:off x="0" y="0"/>
              <a:ext cx="435864" cy="4317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9" y="0"/>
                  </a:moveTo>
                  <a:lnTo>
                    <a:pt x="5772" y="3599"/>
                  </a:lnTo>
                  <a:lnTo>
                    <a:pt x="5875" y="5343"/>
                  </a:lnTo>
                  <a:lnTo>
                    <a:pt x="5983" y="7071"/>
                  </a:lnTo>
                  <a:lnTo>
                    <a:pt x="6012" y="7528"/>
                  </a:lnTo>
                  <a:lnTo>
                    <a:pt x="5873" y="7812"/>
                  </a:lnTo>
                  <a:lnTo>
                    <a:pt x="4432" y="8921"/>
                  </a:lnTo>
                  <a:lnTo>
                    <a:pt x="1220" y="11451"/>
                  </a:lnTo>
                  <a:lnTo>
                    <a:pt x="931" y="11683"/>
                  </a:lnTo>
                  <a:lnTo>
                    <a:pt x="0" y="12446"/>
                  </a:lnTo>
                  <a:lnTo>
                    <a:pt x="4614" y="13662"/>
                  </a:lnTo>
                  <a:lnTo>
                    <a:pt x="6117" y="14026"/>
                  </a:lnTo>
                  <a:lnTo>
                    <a:pt x="6737" y="14220"/>
                  </a:lnTo>
                  <a:lnTo>
                    <a:pt x="7231" y="14516"/>
                  </a:lnTo>
                  <a:lnTo>
                    <a:pt x="7601" y="14957"/>
                  </a:lnTo>
                  <a:lnTo>
                    <a:pt x="7846" y="15589"/>
                  </a:lnTo>
                  <a:lnTo>
                    <a:pt x="8090" y="16425"/>
                  </a:lnTo>
                  <a:lnTo>
                    <a:pt x="8382" y="17247"/>
                  </a:lnTo>
                  <a:lnTo>
                    <a:pt x="8696" y="18065"/>
                  </a:lnTo>
                  <a:lnTo>
                    <a:pt x="9006" y="18883"/>
                  </a:lnTo>
                  <a:lnTo>
                    <a:pt x="9244" y="19537"/>
                  </a:lnTo>
                  <a:lnTo>
                    <a:pt x="10005" y="21600"/>
                  </a:lnTo>
                  <a:lnTo>
                    <a:pt x="10217" y="21291"/>
                  </a:lnTo>
                  <a:lnTo>
                    <a:pt x="10362" y="21095"/>
                  </a:lnTo>
                  <a:lnTo>
                    <a:pt x="12152" y="18258"/>
                  </a:lnTo>
                  <a:lnTo>
                    <a:pt x="13832" y="15639"/>
                  </a:lnTo>
                  <a:lnTo>
                    <a:pt x="16555" y="15022"/>
                  </a:lnTo>
                  <a:lnTo>
                    <a:pt x="18477" y="14972"/>
                  </a:lnTo>
                  <a:lnTo>
                    <a:pt x="21600" y="14962"/>
                  </a:lnTo>
                  <a:lnTo>
                    <a:pt x="21506" y="14546"/>
                  </a:lnTo>
                  <a:lnTo>
                    <a:pt x="21385" y="14361"/>
                  </a:lnTo>
                  <a:lnTo>
                    <a:pt x="21245" y="14190"/>
                  </a:lnTo>
                  <a:lnTo>
                    <a:pt x="19382" y="11891"/>
                  </a:lnTo>
                  <a:lnTo>
                    <a:pt x="18444" y="10746"/>
                  </a:lnTo>
                  <a:lnTo>
                    <a:pt x="17493" y="9614"/>
                  </a:lnTo>
                  <a:lnTo>
                    <a:pt x="17225" y="9233"/>
                  </a:lnTo>
                  <a:lnTo>
                    <a:pt x="17082" y="8851"/>
                  </a:lnTo>
                  <a:lnTo>
                    <a:pt x="17060" y="8441"/>
                  </a:lnTo>
                  <a:lnTo>
                    <a:pt x="17156" y="7979"/>
                  </a:lnTo>
                  <a:lnTo>
                    <a:pt x="17631" y="6398"/>
                  </a:lnTo>
                  <a:lnTo>
                    <a:pt x="18092" y="4793"/>
                  </a:lnTo>
                  <a:lnTo>
                    <a:pt x="18269" y="4166"/>
                  </a:lnTo>
                  <a:lnTo>
                    <a:pt x="12143" y="4166"/>
                  </a:lnTo>
                  <a:lnTo>
                    <a:pt x="11715" y="4122"/>
                  </a:lnTo>
                  <a:lnTo>
                    <a:pt x="10200" y="3119"/>
                  </a:lnTo>
                  <a:lnTo>
                    <a:pt x="6167" y="373"/>
                  </a:lnTo>
                  <a:lnTo>
                    <a:pt x="5924" y="226"/>
                  </a:lnTo>
                  <a:lnTo>
                    <a:pt x="55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04363" y="292752"/>
              <a:ext cx="3152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2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245033" y="29121"/>
              <a:ext cx="139028" cy="541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920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2208821" y="3634182"/>
            <a:ext cx="439092" cy="431991"/>
            <a:chOff x="0" y="0"/>
            <a:chExt cx="439091" cy="431990"/>
          </a:xfrm>
        </p:grpSpPr>
        <p:sp>
          <p:nvSpPr>
            <p:cNvPr id="125" name="Google Shape;125;p8"/>
            <p:cNvSpPr/>
            <p:nvPr/>
          </p:nvSpPr>
          <p:spPr>
            <a:xfrm>
              <a:off x="0" y="0"/>
              <a:ext cx="439091" cy="431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45" y="0"/>
                  </a:moveTo>
                  <a:lnTo>
                    <a:pt x="5545" y="336"/>
                  </a:lnTo>
                  <a:lnTo>
                    <a:pt x="5536" y="526"/>
                  </a:lnTo>
                  <a:lnTo>
                    <a:pt x="5729" y="3968"/>
                  </a:lnTo>
                  <a:lnTo>
                    <a:pt x="5817" y="5445"/>
                  </a:lnTo>
                  <a:lnTo>
                    <a:pt x="5919" y="7020"/>
                  </a:lnTo>
                  <a:lnTo>
                    <a:pt x="5951" y="7473"/>
                  </a:lnTo>
                  <a:lnTo>
                    <a:pt x="5855" y="7771"/>
                  </a:lnTo>
                  <a:lnTo>
                    <a:pt x="5481" y="8048"/>
                  </a:lnTo>
                  <a:lnTo>
                    <a:pt x="4807" y="8561"/>
                  </a:lnTo>
                  <a:lnTo>
                    <a:pt x="0" y="12399"/>
                  </a:lnTo>
                  <a:lnTo>
                    <a:pt x="252" y="12485"/>
                  </a:lnTo>
                  <a:lnTo>
                    <a:pt x="385" y="12541"/>
                  </a:lnTo>
                  <a:lnTo>
                    <a:pt x="5193" y="13817"/>
                  </a:lnTo>
                  <a:lnTo>
                    <a:pt x="7038" y="14332"/>
                  </a:lnTo>
                  <a:lnTo>
                    <a:pt x="8033" y="16393"/>
                  </a:lnTo>
                  <a:lnTo>
                    <a:pt x="9609" y="20788"/>
                  </a:lnTo>
                  <a:lnTo>
                    <a:pt x="9695" y="21028"/>
                  </a:lnTo>
                  <a:lnTo>
                    <a:pt x="9800" y="21263"/>
                  </a:lnTo>
                  <a:lnTo>
                    <a:pt x="9936" y="21600"/>
                  </a:lnTo>
                  <a:lnTo>
                    <a:pt x="11802" y="18647"/>
                  </a:lnTo>
                  <a:lnTo>
                    <a:pt x="12704" y="17206"/>
                  </a:lnTo>
                  <a:lnTo>
                    <a:pt x="13587" y="15769"/>
                  </a:lnTo>
                  <a:lnTo>
                    <a:pt x="13821" y="15453"/>
                  </a:lnTo>
                  <a:lnTo>
                    <a:pt x="14087" y="15240"/>
                  </a:lnTo>
                  <a:lnTo>
                    <a:pt x="14401" y="15117"/>
                  </a:lnTo>
                  <a:lnTo>
                    <a:pt x="14782" y="15072"/>
                  </a:lnTo>
                  <a:lnTo>
                    <a:pt x="21600" y="14844"/>
                  </a:lnTo>
                  <a:lnTo>
                    <a:pt x="19428" y="12142"/>
                  </a:lnTo>
                  <a:lnTo>
                    <a:pt x="18370" y="10839"/>
                  </a:lnTo>
                  <a:lnTo>
                    <a:pt x="17304" y="9563"/>
                  </a:lnTo>
                  <a:lnTo>
                    <a:pt x="17047" y="9188"/>
                  </a:lnTo>
                  <a:lnTo>
                    <a:pt x="16923" y="8820"/>
                  </a:lnTo>
                  <a:lnTo>
                    <a:pt x="16916" y="8433"/>
                  </a:lnTo>
                  <a:lnTo>
                    <a:pt x="17011" y="8002"/>
                  </a:lnTo>
                  <a:lnTo>
                    <a:pt x="17435" y="6564"/>
                  </a:lnTo>
                  <a:lnTo>
                    <a:pt x="17844" y="5121"/>
                  </a:lnTo>
                  <a:lnTo>
                    <a:pt x="18164" y="3968"/>
                  </a:lnTo>
                  <a:lnTo>
                    <a:pt x="11796" y="3968"/>
                  </a:lnTo>
                  <a:lnTo>
                    <a:pt x="10915" y="3692"/>
                  </a:lnTo>
                  <a:lnTo>
                    <a:pt x="10027" y="3105"/>
                  </a:lnTo>
                  <a:lnTo>
                    <a:pt x="8971" y="2299"/>
                  </a:lnTo>
                  <a:lnTo>
                    <a:pt x="7865" y="153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39783" y="29856"/>
              <a:ext cx="141941" cy="49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3527" y="8684"/>
                  </a:lnTo>
                  <a:lnTo>
                    <a:pt x="9670" y="13071"/>
                  </a:lnTo>
                  <a:lnTo>
                    <a:pt x="5948" y="17950"/>
                  </a:lnTo>
                  <a:lnTo>
                    <a:pt x="2843" y="21208"/>
                  </a:lnTo>
                  <a:lnTo>
                    <a:pt x="0" y="21600"/>
                  </a:lnTo>
                  <a:lnTo>
                    <a:pt x="19701" y="21600"/>
                  </a:lnTo>
                  <a:lnTo>
                    <a:pt x="21362" y="4705"/>
                  </a:lnTo>
                  <a:lnTo>
                    <a:pt x="21420" y="288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2636225" y="5325543"/>
            <a:ext cx="284044" cy="262006"/>
            <a:chOff x="0" y="0"/>
            <a:chExt cx="284043" cy="262004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284043" cy="262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1" y="0"/>
                  </a:moveTo>
                  <a:lnTo>
                    <a:pt x="6827" y="406"/>
                  </a:lnTo>
                  <a:lnTo>
                    <a:pt x="4059" y="2307"/>
                  </a:lnTo>
                  <a:lnTo>
                    <a:pt x="2179" y="5558"/>
                  </a:lnTo>
                  <a:lnTo>
                    <a:pt x="1092" y="9315"/>
                  </a:lnTo>
                  <a:lnTo>
                    <a:pt x="256" y="13152"/>
                  </a:lnTo>
                  <a:lnTo>
                    <a:pt x="0" y="16849"/>
                  </a:lnTo>
                  <a:lnTo>
                    <a:pt x="34" y="17876"/>
                  </a:lnTo>
                  <a:lnTo>
                    <a:pt x="1659" y="20846"/>
                  </a:lnTo>
                  <a:lnTo>
                    <a:pt x="4761" y="21600"/>
                  </a:lnTo>
                  <a:lnTo>
                    <a:pt x="6602" y="21317"/>
                  </a:lnTo>
                  <a:lnTo>
                    <a:pt x="8272" y="20455"/>
                  </a:lnTo>
                  <a:lnTo>
                    <a:pt x="9762" y="18998"/>
                  </a:lnTo>
                  <a:lnTo>
                    <a:pt x="10893" y="17764"/>
                  </a:lnTo>
                  <a:lnTo>
                    <a:pt x="12201" y="16849"/>
                  </a:lnTo>
                  <a:lnTo>
                    <a:pt x="13789" y="16351"/>
                  </a:lnTo>
                  <a:lnTo>
                    <a:pt x="15837" y="16351"/>
                  </a:lnTo>
                  <a:lnTo>
                    <a:pt x="16364" y="16211"/>
                  </a:lnTo>
                  <a:lnTo>
                    <a:pt x="20707" y="13948"/>
                  </a:lnTo>
                  <a:lnTo>
                    <a:pt x="21600" y="12280"/>
                  </a:lnTo>
                  <a:lnTo>
                    <a:pt x="21492" y="10356"/>
                  </a:lnTo>
                  <a:lnTo>
                    <a:pt x="18888" y="6159"/>
                  </a:lnTo>
                  <a:lnTo>
                    <a:pt x="15435" y="2667"/>
                  </a:lnTo>
                  <a:lnTo>
                    <a:pt x="13458" y="123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181332" y="192105"/>
              <a:ext cx="2692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83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30" name="Google Shape;130;p8"/>
          <p:cNvSpPr/>
          <p:nvPr/>
        </p:nvSpPr>
        <p:spPr>
          <a:xfrm>
            <a:off x="165634" y="245210"/>
            <a:ext cx="284941" cy="2613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40" y="0"/>
                </a:moveTo>
                <a:lnTo>
                  <a:pt x="6808" y="448"/>
                </a:lnTo>
                <a:lnTo>
                  <a:pt x="4070" y="2394"/>
                </a:lnTo>
                <a:lnTo>
                  <a:pt x="2200" y="5683"/>
                </a:lnTo>
                <a:lnTo>
                  <a:pt x="1218" y="9027"/>
                </a:lnTo>
                <a:lnTo>
                  <a:pt x="440" y="12437"/>
                </a:lnTo>
                <a:lnTo>
                  <a:pt x="29" y="15977"/>
                </a:lnTo>
                <a:lnTo>
                  <a:pt x="0" y="17166"/>
                </a:lnTo>
                <a:lnTo>
                  <a:pt x="231" y="18915"/>
                </a:lnTo>
                <a:lnTo>
                  <a:pt x="937" y="20227"/>
                </a:lnTo>
                <a:lnTo>
                  <a:pt x="2097" y="21111"/>
                </a:lnTo>
                <a:lnTo>
                  <a:pt x="3691" y="21573"/>
                </a:lnTo>
                <a:lnTo>
                  <a:pt x="5541" y="21600"/>
                </a:lnTo>
                <a:lnTo>
                  <a:pt x="7209" y="21141"/>
                </a:lnTo>
                <a:lnTo>
                  <a:pt x="8698" y="20207"/>
                </a:lnTo>
                <a:lnTo>
                  <a:pt x="10011" y="18808"/>
                </a:lnTo>
                <a:lnTo>
                  <a:pt x="11100" y="17616"/>
                </a:lnTo>
                <a:lnTo>
                  <a:pt x="12325" y="16780"/>
                </a:lnTo>
                <a:lnTo>
                  <a:pt x="13705" y="16331"/>
                </a:lnTo>
                <a:lnTo>
                  <a:pt x="15255" y="16302"/>
                </a:lnTo>
                <a:lnTo>
                  <a:pt x="15706" y="16274"/>
                </a:lnTo>
                <a:lnTo>
                  <a:pt x="19086" y="15246"/>
                </a:lnTo>
                <a:lnTo>
                  <a:pt x="21600" y="12368"/>
                </a:lnTo>
                <a:lnTo>
                  <a:pt x="21528" y="10587"/>
                </a:lnTo>
                <a:lnTo>
                  <a:pt x="19064" y="6384"/>
                </a:lnTo>
                <a:lnTo>
                  <a:pt x="15466" y="2700"/>
                </a:lnTo>
                <a:lnTo>
                  <a:pt x="13392" y="1205"/>
                </a:lnTo>
                <a:lnTo>
                  <a:pt x="1004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31" name="Google Shape;131;p8"/>
          <p:cNvGrpSpPr/>
          <p:nvPr/>
        </p:nvGrpSpPr>
        <p:grpSpPr>
          <a:xfrm>
            <a:off x="2374737" y="812933"/>
            <a:ext cx="286320" cy="261225"/>
            <a:chOff x="0" y="0"/>
            <a:chExt cx="286319" cy="261223"/>
          </a:xfrm>
        </p:grpSpPr>
        <p:sp>
          <p:nvSpPr>
            <p:cNvPr id="132" name="Google Shape;132;p8"/>
            <p:cNvSpPr/>
            <p:nvPr/>
          </p:nvSpPr>
          <p:spPr>
            <a:xfrm>
              <a:off x="0" y="0"/>
              <a:ext cx="286319" cy="2612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96" y="0"/>
                  </a:moveTo>
                  <a:lnTo>
                    <a:pt x="6894" y="366"/>
                  </a:lnTo>
                  <a:lnTo>
                    <a:pt x="4002" y="2442"/>
                  </a:lnTo>
                  <a:lnTo>
                    <a:pt x="2051" y="6029"/>
                  </a:lnTo>
                  <a:lnTo>
                    <a:pt x="844" y="10353"/>
                  </a:lnTo>
                  <a:lnTo>
                    <a:pt x="152" y="14479"/>
                  </a:lnTo>
                  <a:lnTo>
                    <a:pt x="0" y="17169"/>
                  </a:lnTo>
                  <a:lnTo>
                    <a:pt x="217" y="18888"/>
                  </a:lnTo>
                  <a:lnTo>
                    <a:pt x="905" y="20192"/>
                  </a:lnTo>
                  <a:lnTo>
                    <a:pt x="2031" y="21080"/>
                  </a:lnTo>
                  <a:lnTo>
                    <a:pt x="3567" y="21552"/>
                  </a:lnTo>
                  <a:lnTo>
                    <a:pt x="5437" y="21600"/>
                  </a:lnTo>
                  <a:lnTo>
                    <a:pt x="7126" y="21151"/>
                  </a:lnTo>
                  <a:lnTo>
                    <a:pt x="8636" y="20211"/>
                  </a:lnTo>
                  <a:lnTo>
                    <a:pt x="9968" y="18788"/>
                  </a:lnTo>
                  <a:lnTo>
                    <a:pt x="11048" y="17595"/>
                  </a:lnTo>
                  <a:lnTo>
                    <a:pt x="12248" y="16759"/>
                  </a:lnTo>
                  <a:lnTo>
                    <a:pt x="13564" y="16308"/>
                  </a:lnTo>
                  <a:lnTo>
                    <a:pt x="14994" y="16268"/>
                  </a:lnTo>
                  <a:lnTo>
                    <a:pt x="16391" y="16268"/>
                  </a:lnTo>
                  <a:lnTo>
                    <a:pt x="16448" y="16257"/>
                  </a:lnTo>
                  <a:lnTo>
                    <a:pt x="19268" y="15188"/>
                  </a:lnTo>
                  <a:lnTo>
                    <a:pt x="21267" y="12839"/>
                  </a:lnTo>
                  <a:lnTo>
                    <a:pt x="21600" y="11458"/>
                  </a:lnTo>
                  <a:lnTo>
                    <a:pt x="21409" y="10158"/>
                  </a:lnTo>
                  <a:lnTo>
                    <a:pt x="18582" y="6207"/>
                  </a:lnTo>
                  <a:lnTo>
                    <a:pt x="15465" y="2963"/>
                  </a:lnTo>
                  <a:lnTo>
                    <a:pt x="13777" y="1542"/>
                  </a:lnTo>
                  <a:lnTo>
                    <a:pt x="1029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205723" y="190778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863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4" name="Google Shape;134;p8"/>
          <p:cNvGrpSpPr/>
          <p:nvPr/>
        </p:nvGrpSpPr>
        <p:grpSpPr>
          <a:xfrm>
            <a:off x="2609194" y="5947733"/>
            <a:ext cx="265850" cy="441018"/>
            <a:chOff x="0" y="0"/>
            <a:chExt cx="265849" cy="441016"/>
          </a:xfrm>
        </p:grpSpPr>
        <p:sp>
          <p:nvSpPr>
            <p:cNvPr id="135" name="Google Shape;135;p8"/>
            <p:cNvSpPr/>
            <p:nvPr/>
          </p:nvSpPr>
          <p:spPr>
            <a:xfrm>
              <a:off x="0" y="0"/>
              <a:ext cx="230810" cy="4410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8" y="0"/>
                  </a:moveTo>
                  <a:lnTo>
                    <a:pt x="1238" y="170"/>
                  </a:lnTo>
                  <a:lnTo>
                    <a:pt x="0" y="661"/>
                  </a:lnTo>
                  <a:lnTo>
                    <a:pt x="14400" y="13744"/>
                  </a:lnTo>
                  <a:lnTo>
                    <a:pt x="11893" y="13951"/>
                  </a:lnTo>
                  <a:lnTo>
                    <a:pt x="6794" y="15187"/>
                  </a:lnTo>
                  <a:lnTo>
                    <a:pt x="4948" y="17497"/>
                  </a:lnTo>
                  <a:lnTo>
                    <a:pt x="5019" y="18568"/>
                  </a:lnTo>
                  <a:lnTo>
                    <a:pt x="6678" y="20353"/>
                  </a:lnTo>
                  <a:lnTo>
                    <a:pt x="10114" y="21470"/>
                  </a:lnTo>
                  <a:lnTo>
                    <a:pt x="11917" y="21600"/>
                  </a:lnTo>
                  <a:lnTo>
                    <a:pt x="13713" y="21425"/>
                  </a:lnTo>
                  <a:lnTo>
                    <a:pt x="17162" y="20240"/>
                  </a:lnTo>
                  <a:lnTo>
                    <a:pt x="19544" y="18495"/>
                  </a:lnTo>
                  <a:lnTo>
                    <a:pt x="20569" y="16744"/>
                  </a:lnTo>
                  <a:lnTo>
                    <a:pt x="20559" y="16062"/>
                  </a:lnTo>
                  <a:lnTo>
                    <a:pt x="20252" y="15398"/>
                  </a:lnTo>
                  <a:lnTo>
                    <a:pt x="19637" y="14746"/>
                  </a:lnTo>
                  <a:lnTo>
                    <a:pt x="18080" y="13432"/>
                  </a:lnTo>
                  <a:lnTo>
                    <a:pt x="16541" y="12112"/>
                  </a:lnTo>
                  <a:lnTo>
                    <a:pt x="12118" y="8267"/>
                  </a:lnTo>
                  <a:lnTo>
                    <a:pt x="7919" y="4576"/>
                  </a:lnTo>
                  <a:lnTo>
                    <a:pt x="8644" y="4533"/>
                  </a:lnTo>
                  <a:lnTo>
                    <a:pt x="9144" y="4482"/>
                  </a:lnTo>
                  <a:lnTo>
                    <a:pt x="9648" y="4476"/>
                  </a:lnTo>
                  <a:lnTo>
                    <a:pt x="21600" y="4476"/>
                  </a:lnTo>
                  <a:lnTo>
                    <a:pt x="19927" y="3567"/>
                  </a:lnTo>
                  <a:lnTo>
                    <a:pt x="18198" y="3000"/>
                  </a:lnTo>
                  <a:lnTo>
                    <a:pt x="16366" y="2566"/>
                  </a:lnTo>
                  <a:lnTo>
                    <a:pt x="14462" y="2217"/>
                  </a:lnTo>
                  <a:lnTo>
                    <a:pt x="10449" y="1576"/>
                  </a:lnTo>
                  <a:lnTo>
                    <a:pt x="8386" y="1227"/>
                  </a:lnTo>
                  <a:lnTo>
                    <a:pt x="6350" y="843"/>
                  </a:lnTo>
                  <a:lnTo>
                    <a:pt x="4358" y="409"/>
                  </a:lnTo>
                  <a:lnTo>
                    <a:pt x="3014" y="97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03098" y="91378"/>
              <a:ext cx="162751" cy="13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50" y="0"/>
                  </a:moveTo>
                  <a:lnTo>
                    <a:pt x="0" y="0"/>
                  </a:lnTo>
                  <a:lnTo>
                    <a:pt x="6681" y="1225"/>
                  </a:lnTo>
                  <a:lnTo>
                    <a:pt x="12427" y="5016"/>
                  </a:lnTo>
                  <a:lnTo>
                    <a:pt x="16761" y="10908"/>
                  </a:lnTo>
                  <a:lnTo>
                    <a:pt x="19205" y="18433"/>
                  </a:lnTo>
                  <a:lnTo>
                    <a:pt x="19380" y="19513"/>
                  </a:lnTo>
                  <a:lnTo>
                    <a:pt x="19765" y="20546"/>
                  </a:lnTo>
                  <a:lnTo>
                    <a:pt x="20051" y="21600"/>
                  </a:lnTo>
                  <a:lnTo>
                    <a:pt x="20838" y="20973"/>
                  </a:lnTo>
                  <a:lnTo>
                    <a:pt x="21214" y="20447"/>
                  </a:lnTo>
                  <a:lnTo>
                    <a:pt x="21283" y="19869"/>
                  </a:lnTo>
                  <a:lnTo>
                    <a:pt x="21600" y="13892"/>
                  </a:lnTo>
                  <a:lnTo>
                    <a:pt x="20861" y="7846"/>
                  </a:lnTo>
                  <a:lnTo>
                    <a:pt x="18656" y="2110"/>
                  </a:lnTo>
                  <a:lnTo>
                    <a:pt x="1695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7" name="Google Shape;137;p8"/>
          <p:cNvGrpSpPr/>
          <p:nvPr/>
        </p:nvGrpSpPr>
        <p:grpSpPr>
          <a:xfrm>
            <a:off x="344500" y="5962936"/>
            <a:ext cx="265686" cy="437865"/>
            <a:chOff x="0" y="0"/>
            <a:chExt cx="265684" cy="437864"/>
          </a:xfrm>
        </p:grpSpPr>
        <p:sp>
          <p:nvSpPr>
            <p:cNvPr id="138" name="Google Shape;138;p8"/>
            <p:cNvSpPr/>
            <p:nvPr/>
          </p:nvSpPr>
          <p:spPr>
            <a:xfrm>
              <a:off x="0" y="0"/>
              <a:ext cx="232729" cy="4378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3" y="0"/>
                  </a:moveTo>
                  <a:lnTo>
                    <a:pt x="1242" y="171"/>
                  </a:lnTo>
                  <a:lnTo>
                    <a:pt x="0" y="665"/>
                  </a:lnTo>
                  <a:lnTo>
                    <a:pt x="14285" y="13844"/>
                  </a:lnTo>
                  <a:lnTo>
                    <a:pt x="11808" y="14052"/>
                  </a:lnTo>
                  <a:lnTo>
                    <a:pt x="11053" y="14124"/>
                  </a:lnTo>
                  <a:lnTo>
                    <a:pt x="8016" y="14758"/>
                  </a:lnTo>
                  <a:lnTo>
                    <a:pt x="5929" y="15883"/>
                  </a:lnTo>
                  <a:lnTo>
                    <a:pt x="4934" y="17374"/>
                  </a:lnTo>
                  <a:lnTo>
                    <a:pt x="5170" y="19105"/>
                  </a:lnTo>
                  <a:lnTo>
                    <a:pt x="6531" y="20421"/>
                  </a:lnTo>
                  <a:lnTo>
                    <a:pt x="8925" y="21390"/>
                  </a:lnTo>
                  <a:lnTo>
                    <a:pt x="10673" y="21600"/>
                  </a:lnTo>
                  <a:lnTo>
                    <a:pt x="12785" y="21600"/>
                  </a:lnTo>
                  <a:lnTo>
                    <a:pt x="16860" y="20457"/>
                  </a:lnTo>
                  <a:lnTo>
                    <a:pt x="19460" y="18530"/>
                  </a:lnTo>
                  <a:lnTo>
                    <a:pt x="20460" y="16417"/>
                  </a:lnTo>
                  <a:lnTo>
                    <a:pt x="20081" y="15556"/>
                  </a:lnTo>
                  <a:lnTo>
                    <a:pt x="19341" y="14751"/>
                  </a:lnTo>
                  <a:lnTo>
                    <a:pt x="15998" y="11813"/>
                  </a:lnTo>
                  <a:lnTo>
                    <a:pt x="8453" y="5124"/>
                  </a:lnTo>
                  <a:lnTo>
                    <a:pt x="8246" y="4889"/>
                  </a:lnTo>
                  <a:lnTo>
                    <a:pt x="7964" y="4603"/>
                  </a:lnTo>
                  <a:lnTo>
                    <a:pt x="9719" y="4509"/>
                  </a:lnTo>
                  <a:lnTo>
                    <a:pt x="21600" y="4509"/>
                  </a:lnTo>
                  <a:lnTo>
                    <a:pt x="21310" y="4297"/>
                  </a:lnTo>
                  <a:lnTo>
                    <a:pt x="18330" y="3130"/>
                  </a:lnTo>
                  <a:lnTo>
                    <a:pt x="10386" y="1575"/>
                  </a:lnTo>
                  <a:lnTo>
                    <a:pt x="8341" y="1221"/>
                  </a:lnTo>
                  <a:lnTo>
                    <a:pt x="6315" y="846"/>
                  </a:lnTo>
                  <a:lnTo>
                    <a:pt x="4334" y="417"/>
                  </a:lnTo>
                  <a:lnTo>
                    <a:pt x="2997" y="100"/>
                  </a:lnTo>
                  <a:lnTo>
                    <a:pt x="21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104714" y="91410"/>
              <a:ext cx="160970" cy="13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78" y="0"/>
                  </a:moveTo>
                  <a:lnTo>
                    <a:pt x="0" y="0"/>
                  </a:lnTo>
                  <a:lnTo>
                    <a:pt x="2415" y="114"/>
                  </a:lnTo>
                  <a:lnTo>
                    <a:pt x="4730" y="603"/>
                  </a:lnTo>
                  <a:lnTo>
                    <a:pt x="12109" y="4689"/>
                  </a:lnTo>
                  <a:lnTo>
                    <a:pt x="15912" y="9191"/>
                  </a:lnTo>
                  <a:lnTo>
                    <a:pt x="18456" y="14856"/>
                  </a:lnTo>
                  <a:lnTo>
                    <a:pt x="19819" y="21600"/>
                  </a:lnTo>
                  <a:lnTo>
                    <a:pt x="20971" y="21343"/>
                  </a:lnTo>
                  <a:lnTo>
                    <a:pt x="21152" y="19929"/>
                  </a:lnTo>
                  <a:lnTo>
                    <a:pt x="21344" y="18514"/>
                  </a:lnTo>
                  <a:lnTo>
                    <a:pt x="21507" y="17099"/>
                  </a:lnTo>
                  <a:lnTo>
                    <a:pt x="21600" y="15680"/>
                  </a:lnTo>
                  <a:lnTo>
                    <a:pt x="21233" y="9461"/>
                  </a:lnTo>
                  <a:lnTo>
                    <a:pt x="19653" y="3976"/>
                  </a:lnTo>
                  <a:lnTo>
                    <a:pt x="171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40" name="Google Shape;140;p8"/>
          <p:cNvGrpSpPr/>
          <p:nvPr/>
        </p:nvGrpSpPr>
        <p:grpSpPr>
          <a:xfrm>
            <a:off x="2444656" y="43243"/>
            <a:ext cx="265838" cy="441007"/>
            <a:chOff x="0" y="0"/>
            <a:chExt cx="265837" cy="441005"/>
          </a:xfrm>
        </p:grpSpPr>
        <p:sp>
          <p:nvSpPr>
            <p:cNvPr id="141" name="Google Shape;141;p8"/>
            <p:cNvSpPr/>
            <p:nvPr/>
          </p:nvSpPr>
          <p:spPr>
            <a:xfrm>
              <a:off x="0" y="0"/>
              <a:ext cx="230968" cy="4410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7" y="0"/>
                  </a:moveTo>
                  <a:lnTo>
                    <a:pt x="1207" y="173"/>
                  </a:lnTo>
                  <a:lnTo>
                    <a:pt x="0" y="666"/>
                  </a:lnTo>
                  <a:lnTo>
                    <a:pt x="14388" y="13746"/>
                  </a:lnTo>
                  <a:lnTo>
                    <a:pt x="11854" y="13953"/>
                  </a:lnTo>
                  <a:lnTo>
                    <a:pt x="6820" y="15168"/>
                  </a:lnTo>
                  <a:lnTo>
                    <a:pt x="4956" y="17439"/>
                  </a:lnTo>
                  <a:lnTo>
                    <a:pt x="4999" y="18532"/>
                  </a:lnTo>
                  <a:lnTo>
                    <a:pt x="6663" y="20349"/>
                  </a:lnTo>
                  <a:lnTo>
                    <a:pt x="10130" y="21475"/>
                  </a:lnTo>
                  <a:lnTo>
                    <a:pt x="11932" y="21600"/>
                  </a:lnTo>
                  <a:lnTo>
                    <a:pt x="13725" y="21420"/>
                  </a:lnTo>
                  <a:lnTo>
                    <a:pt x="17114" y="20257"/>
                  </a:lnTo>
                  <a:lnTo>
                    <a:pt x="19449" y="18580"/>
                  </a:lnTo>
                  <a:lnTo>
                    <a:pt x="20533" y="16091"/>
                  </a:lnTo>
                  <a:lnTo>
                    <a:pt x="20204" y="15376"/>
                  </a:lnTo>
                  <a:lnTo>
                    <a:pt x="19533" y="14669"/>
                  </a:lnTo>
                  <a:lnTo>
                    <a:pt x="17565" y="13006"/>
                  </a:lnTo>
                  <a:lnTo>
                    <a:pt x="15621" y="11336"/>
                  </a:lnTo>
                  <a:lnTo>
                    <a:pt x="11765" y="7984"/>
                  </a:lnTo>
                  <a:lnTo>
                    <a:pt x="10822" y="7156"/>
                  </a:lnTo>
                  <a:lnTo>
                    <a:pt x="7926" y="4566"/>
                  </a:lnTo>
                  <a:lnTo>
                    <a:pt x="8705" y="4528"/>
                  </a:lnTo>
                  <a:lnTo>
                    <a:pt x="9256" y="4479"/>
                  </a:lnTo>
                  <a:lnTo>
                    <a:pt x="21600" y="4476"/>
                  </a:lnTo>
                  <a:lnTo>
                    <a:pt x="19380" y="3419"/>
                  </a:lnTo>
                  <a:lnTo>
                    <a:pt x="17750" y="2961"/>
                  </a:lnTo>
                  <a:lnTo>
                    <a:pt x="16020" y="2587"/>
                  </a:lnTo>
                  <a:lnTo>
                    <a:pt x="10423" y="1552"/>
                  </a:lnTo>
                  <a:lnTo>
                    <a:pt x="8364" y="1198"/>
                  </a:lnTo>
                  <a:lnTo>
                    <a:pt x="6321" y="827"/>
                  </a:lnTo>
                  <a:lnTo>
                    <a:pt x="4326" y="402"/>
                  </a:lnTo>
                  <a:lnTo>
                    <a:pt x="2990" y="9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04863" y="91386"/>
              <a:ext cx="160974" cy="136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21" y="0"/>
                  </a:moveTo>
                  <a:lnTo>
                    <a:pt x="0" y="0"/>
                  </a:lnTo>
                  <a:lnTo>
                    <a:pt x="6723" y="1314"/>
                  </a:lnTo>
                  <a:lnTo>
                    <a:pt x="12449" y="5118"/>
                  </a:lnTo>
                  <a:lnTo>
                    <a:pt x="16747" y="10987"/>
                  </a:lnTo>
                  <a:lnTo>
                    <a:pt x="19180" y="18493"/>
                  </a:lnTo>
                  <a:lnTo>
                    <a:pt x="19358" y="19554"/>
                  </a:lnTo>
                  <a:lnTo>
                    <a:pt x="19756" y="20565"/>
                  </a:lnTo>
                  <a:lnTo>
                    <a:pt x="20053" y="21600"/>
                  </a:lnTo>
                  <a:lnTo>
                    <a:pt x="20850" y="20949"/>
                  </a:lnTo>
                  <a:lnTo>
                    <a:pt x="21215" y="20416"/>
                  </a:lnTo>
                  <a:lnTo>
                    <a:pt x="21285" y="19833"/>
                  </a:lnTo>
                  <a:lnTo>
                    <a:pt x="21600" y="13556"/>
                  </a:lnTo>
                  <a:lnTo>
                    <a:pt x="20756" y="7278"/>
                  </a:lnTo>
                  <a:lnTo>
                    <a:pt x="18289" y="1466"/>
                  </a:lnTo>
                  <a:lnTo>
                    <a:pt x="16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43" name="Google Shape;143;p8"/>
          <p:cNvGrpSpPr/>
          <p:nvPr/>
        </p:nvGrpSpPr>
        <p:grpSpPr>
          <a:xfrm>
            <a:off x="3082526" y="4080459"/>
            <a:ext cx="308656" cy="440816"/>
            <a:chOff x="0" y="0"/>
            <a:chExt cx="308655" cy="440815"/>
          </a:xfrm>
        </p:grpSpPr>
        <p:sp>
          <p:nvSpPr>
            <p:cNvPr id="144" name="Google Shape;144;p8"/>
            <p:cNvSpPr/>
            <p:nvPr/>
          </p:nvSpPr>
          <p:spPr>
            <a:xfrm>
              <a:off x="0" y="290406"/>
              <a:ext cx="178155" cy="1504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959" y="0"/>
                  </a:moveTo>
                  <a:lnTo>
                    <a:pt x="4139" y="1829"/>
                  </a:lnTo>
                  <a:lnTo>
                    <a:pt x="648" y="7096"/>
                  </a:lnTo>
                  <a:lnTo>
                    <a:pt x="0" y="10247"/>
                  </a:lnTo>
                  <a:lnTo>
                    <a:pt x="185" y="13459"/>
                  </a:lnTo>
                  <a:lnTo>
                    <a:pt x="1205" y="16608"/>
                  </a:lnTo>
                  <a:lnTo>
                    <a:pt x="2831" y="19181"/>
                  </a:lnTo>
                  <a:lnTo>
                    <a:pt x="4902" y="20834"/>
                  </a:lnTo>
                  <a:lnTo>
                    <a:pt x="7482" y="21600"/>
                  </a:lnTo>
                  <a:lnTo>
                    <a:pt x="10635" y="21513"/>
                  </a:lnTo>
                  <a:lnTo>
                    <a:pt x="15244" y="19958"/>
                  </a:lnTo>
                  <a:lnTo>
                    <a:pt x="18691" y="16903"/>
                  </a:lnTo>
                  <a:lnTo>
                    <a:pt x="20852" y="12513"/>
                  </a:lnTo>
                  <a:lnTo>
                    <a:pt x="21600" y="6956"/>
                  </a:lnTo>
                  <a:lnTo>
                    <a:pt x="21600" y="2650"/>
                  </a:lnTo>
                  <a:lnTo>
                    <a:pt x="17136" y="2650"/>
                  </a:lnTo>
                  <a:lnTo>
                    <a:pt x="15700" y="2006"/>
                  </a:lnTo>
                  <a:lnTo>
                    <a:pt x="14340" y="1377"/>
                  </a:lnTo>
                  <a:lnTo>
                    <a:pt x="13018" y="815"/>
                  </a:lnTo>
                  <a:lnTo>
                    <a:pt x="11699" y="372"/>
                  </a:lnTo>
                  <a:lnTo>
                    <a:pt x="895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178153" y="114628"/>
              <a:ext cx="130502" cy="2030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84" y="0"/>
                  </a:moveTo>
                  <a:lnTo>
                    <a:pt x="0" y="0"/>
                  </a:lnTo>
                  <a:lnTo>
                    <a:pt x="742" y="108"/>
                  </a:lnTo>
                  <a:lnTo>
                    <a:pt x="988" y="116"/>
                  </a:lnTo>
                  <a:lnTo>
                    <a:pt x="1194" y="178"/>
                  </a:lnTo>
                  <a:lnTo>
                    <a:pt x="7204" y="2744"/>
                  </a:lnTo>
                  <a:lnTo>
                    <a:pt x="11616" y="6235"/>
                  </a:lnTo>
                  <a:lnTo>
                    <a:pt x="14245" y="10360"/>
                  </a:lnTo>
                  <a:lnTo>
                    <a:pt x="14910" y="14830"/>
                  </a:lnTo>
                  <a:lnTo>
                    <a:pt x="13428" y="19356"/>
                  </a:lnTo>
                  <a:lnTo>
                    <a:pt x="13047" y="20003"/>
                  </a:lnTo>
                  <a:lnTo>
                    <a:pt x="12839" y="20692"/>
                  </a:lnTo>
                  <a:lnTo>
                    <a:pt x="12551" y="21362"/>
                  </a:lnTo>
                  <a:lnTo>
                    <a:pt x="13161" y="21600"/>
                  </a:lnTo>
                  <a:lnTo>
                    <a:pt x="13714" y="21420"/>
                  </a:lnTo>
                  <a:lnTo>
                    <a:pt x="14424" y="21328"/>
                  </a:lnTo>
                  <a:lnTo>
                    <a:pt x="14792" y="21049"/>
                  </a:lnTo>
                  <a:lnTo>
                    <a:pt x="18101" y="18121"/>
                  </a:lnTo>
                  <a:lnTo>
                    <a:pt x="20442" y="14988"/>
                  </a:lnTo>
                  <a:lnTo>
                    <a:pt x="21600" y="11612"/>
                  </a:lnTo>
                  <a:lnTo>
                    <a:pt x="21359" y="7954"/>
                  </a:lnTo>
                  <a:lnTo>
                    <a:pt x="20071" y="5082"/>
                  </a:lnTo>
                  <a:lnTo>
                    <a:pt x="17974" y="2510"/>
                  </a:lnTo>
                  <a:lnTo>
                    <a:pt x="15288" y="150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141336" y="0"/>
              <a:ext cx="127951" cy="308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5" y="0"/>
                  </a:moveTo>
                  <a:lnTo>
                    <a:pt x="1201" y="164"/>
                  </a:lnTo>
                  <a:lnTo>
                    <a:pt x="0" y="21600"/>
                  </a:lnTo>
                  <a:lnTo>
                    <a:pt x="6215" y="21600"/>
                  </a:lnTo>
                  <a:lnTo>
                    <a:pt x="6215" y="8016"/>
                  </a:lnTo>
                  <a:lnTo>
                    <a:pt x="21600" y="8016"/>
                  </a:lnTo>
                  <a:lnTo>
                    <a:pt x="18693" y="6645"/>
                  </a:lnTo>
                  <a:lnTo>
                    <a:pt x="15939" y="5387"/>
                  </a:lnTo>
                  <a:lnTo>
                    <a:pt x="13258" y="4098"/>
                  </a:lnTo>
                  <a:lnTo>
                    <a:pt x="10689" y="2774"/>
                  </a:lnTo>
                  <a:lnTo>
                    <a:pt x="8269" y="1408"/>
                  </a:lnTo>
                  <a:lnTo>
                    <a:pt x="6806" y="560"/>
                  </a:lnTo>
                  <a:lnTo>
                    <a:pt x="5569" y="111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47" name="Google Shape;147;p8"/>
          <p:cNvGrpSpPr/>
          <p:nvPr/>
        </p:nvGrpSpPr>
        <p:grpSpPr>
          <a:xfrm>
            <a:off x="2386725" y="1781307"/>
            <a:ext cx="308041" cy="441141"/>
            <a:chOff x="0" y="0"/>
            <a:chExt cx="308039" cy="441140"/>
          </a:xfrm>
        </p:grpSpPr>
        <p:sp>
          <p:nvSpPr>
            <p:cNvPr id="148" name="Google Shape;148;p8"/>
            <p:cNvSpPr/>
            <p:nvPr/>
          </p:nvSpPr>
          <p:spPr>
            <a:xfrm>
              <a:off x="0" y="290763"/>
              <a:ext cx="177133" cy="1503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878" y="0"/>
                  </a:moveTo>
                  <a:lnTo>
                    <a:pt x="5129" y="1108"/>
                  </a:lnTo>
                  <a:lnTo>
                    <a:pt x="2146" y="3962"/>
                  </a:lnTo>
                  <a:lnTo>
                    <a:pt x="216" y="8391"/>
                  </a:lnTo>
                  <a:lnTo>
                    <a:pt x="0" y="12911"/>
                  </a:lnTo>
                  <a:lnTo>
                    <a:pt x="1360" y="17087"/>
                  </a:lnTo>
                  <a:lnTo>
                    <a:pt x="3916" y="20218"/>
                  </a:lnTo>
                  <a:lnTo>
                    <a:pt x="7292" y="21600"/>
                  </a:lnTo>
                  <a:lnTo>
                    <a:pt x="10603" y="21470"/>
                  </a:lnTo>
                  <a:lnTo>
                    <a:pt x="16511" y="18919"/>
                  </a:lnTo>
                  <a:lnTo>
                    <a:pt x="20223" y="15055"/>
                  </a:lnTo>
                  <a:lnTo>
                    <a:pt x="21600" y="9750"/>
                  </a:lnTo>
                  <a:lnTo>
                    <a:pt x="21591" y="2728"/>
                  </a:lnTo>
                  <a:lnTo>
                    <a:pt x="17155" y="2728"/>
                  </a:lnTo>
                  <a:lnTo>
                    <a:pt x="14059" y="1230"/>
                  </a:lnTo>
                  <a:lnTo>
                    <a:pt x="13107" y="809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9685" y="115460"/>
              <a:ext cx="128354" cy="201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22" y="0"/>
                  </a:moveTo>
                  <a:lnTo>
                    <a:pt x="0" y="0"/>
                  </a:lnTo>
                  <a:lnTo>
                    <a:pt x="6241" y="2328"/>
                  </a:lnTo>
                  <a:lnTo>
                    <a:pt x="10951" y="5761"/>
                  </a:lnTo>
                  <a:lnTo>
                    <a:pt x="13890" y="9939"/>
                  </a:lnTo>
                  <a:lnTo>
                    <a:pt x="14815" y="14498"/>
                  </a:lnTo>
                  <a:lnTo>
                    <a:pt x="13486" y="19076"/>
                  </a:lnTo>
                  <a:lnTo>
                    <a:pt x="13050" y="19844"/>
                  </a:lnTo>
                  <a:lnTo>
                    <a:pt x="12813" y="20657"/>
                  </a:lnTo>
                  <a:lnTo>
                    <a:pt x="12441" y="21551"/>
                  </a:lnTo>
                  <a:lnTo>
                    <a:pt x="13204" y="21551"/>
                  </a:lnTo>
                  <a:lnTo>
                    <a:pt x="13490" y="21600"/>
                  </a:lnTo>
                  <a:lnTo>
                    <a:pt x="18174" y="18071"/>
                  </a:lnTo>
                  <a:lnTo>
                    <a:pt x="21600" y="11325"/>
                  </a:lnTo>
                  <a:lnTo>
                    <a:pt x="21210" y="7556"/>
                  </a:lnTo>
                  <a:lnTo>
                    <a:pt x="19971" y="4957"/>
                  </a:lnTo>
                  <a:lnTo>
                    <a:pt x="18044" y="2606"/>
                  </a:lnTo>
                  <a:lnTo>
                    <a:pt x="15605" y="434"/>
                  </a:lnTo>
                  <a:lnTo>
                    <a:pt x="1502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40683" y="0"/>
              <a:ext cx="128268" cy="309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98" y="0"/>
                  </a:moveTo>
                  <a:lnTo>
                    <a:pt x="1196" y="132"/>
                  </a:lnTo>
                  <a:lnTo>
                    <a:pt x="0" y="21600"/>
                  </a:lnTo>
                  <a:lnTo>
                    <a:pt x="6125" y="21600"/>
                  </a:lnTo>
                  <a:lnTo>
                    <a:pt x="6135" y="19802"/>
                  </a:lnTo>
                  <a:lnTo>
                    <a:pt x="6154" y="17479"/>
                  </a:lnTo>
                  <a:lnTo>
                    <a:pt x="6266" y="10139"/>
                  </a:lnTo>
                  <a:lnTo>
                    <a:pt x="6477" y="8582"/>
                  </a:lnTo>
                  <a:lnTo>
                    <a:pt x="6568" y="8051"/>
                  </a:lnTo>
                  <a:lnTo>
                    <a:pt x="21600" y="8051"/>
                  </a:lnTo>
                  <a:lnTo>
                    <a:pt x="19411" y="6993"/>
                  </a:lnTo>
                  <a:lnTo>
                    <a:pt x="16469" y="5631"/>
                  </a:lnTo>
                  <a:lnTo>
                    <a:pt x="13586" y="4246"/>
                  </a:lnTo>
                  <a:lnTo>
                    <a:pt x="10807" y="2828"/>
                  </a:lnTo>
                  <a:lnTo>
                    <a:pt x="8176" y="1367"/>
                  </a:lnTo>
                  <a:lnTo>
                    <a:pt x="6766" y="565"/>
                  </a:lnTo>
                  <a:lnTo>
                    <a:pt x="5547" y="1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51" name="Google Shape;151;p8"/>
          <p:cNvSpPr/>
          <p:nvPr/>
        </p:nvSpPr>
        <p:spPr>
          <a:xfrm>
            <a:off x="215745" y="40713"/>
            <a:ext cx="113283" cy="1754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47" y="0"/>
                </a:moveTo>
                <a:lnTo>
                  <a:pt x="6747" y="398"/>
                </a:lnTo>
                <a:lnTo>
                  <a:pt x="4848" y="1482"/>
                </a:lnTo>
                <a:lnTo>
                  <a:pt x="1518" y="5237"/>
                </a:lnTo>
                <a:lnTo>
                  <a:pt x="0" y="9940"/>
                </a:lnTo>
                <a:lnTo>
                  <a:pt x="395" y="14737"/>
                </a:lnTo>
                <a:lnTo>
                  <a:pt x="4678" y="20183"/>
                </a:lnTo>
                <a:lnTo>
                  <a:pt x="12284" y="21600"/>
                </a:lnTo>
                <a:lnTo>
                  <a:pt x="14793" y="21222"/>
                </a:lnTo>
                <a:lnTo>
                  <a:pt x="20263" y="16653"/>
                </a:lnTo>
                <a:lnTo>
                  <a:pt x="21162" y="14113"/>
                </a:lnTo>
                <a:lnTo>
                  <a:pt x="21600" y="12841"/>
                </a:lnTo>
                <a:lnTo>
                  <a:pt x="19007" y="6359"/>
                </a:lnTo>
                <a:lnTo>
                  <a:pt x="12492" y="1250"/>
                </a:lnTo>
                <a:lnTo>
                  <a:pt x="10409" y="285"/>
                </a:lnTo>
                <a:lnTo>
                  <a:pt x="854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2682494" y="5121209"/>
            <a:ext cx="114736" cy="1754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0" y="0"/>
                </a:moveTo>
                <a:lnTo>
                  <a:pt x="2769" y="4141"/>
                </a:lnTo>
                <a:lnTo>
                  <a:pt x="528" y="8779"/>
                </a:lnTo>
                <a:lnTo>
                  <a:pt x="0" y="11280"/>
                </a:lnTo>
                <a:lnTo>
                  <a:pt x="545" y="12867"/>
                </a:lnTo>
                <a:lnTo>
                  <a:pt x="1066" y="14460"/>
                </a:lnTo>
                <a:lnTo>
                  <a:pt x="4047" y="19407"/>
                </a:lnTo>
                <a:lnTo>
                  <a:pt x="12119" y="21600"/>
                </a:lnTo>
                <a:lnTo>
                  <a:pt x="15038" y="21192"/>
                </a:lnTo>
                <a:lnTo>
                  <a:pt x="17431" y="20263"/>
                </a:lnTo>
                <a:lnTo>
                  <a:pt x="19285" y="18802"/>
                </a:lnTo>
                <a:lnTo>
                  <a:pt x="20586" y="16801"/>
                </a:lnTo>
                <a:lnTo>
                  <a:pt x="21600" y="12408"/>
                </a:lnTo>
                <a:lnTo>
                  <a:pt x="20637" y="8405"/>
                </a:lnTo>
                <a:lnTo>
                  <a:pt x="17847" y="4763"/>
                </a:lnTo>
                <a:lnTo>
                  <a:pt x="13379" y="1453"/>
                </a:lnTo>
                <a:lnTo>
                  <a:pt x="10940" y="305"/>
                </a:lnTo>
                <a:lnTo>
                  <a:pt x="875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2296748" y="665884"/>
            <a:ext cx="122149" cy="158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837" y="0"/>
                </a:moveTo>
                <a:lnTo>
                  <a:pt x="382" y="5251"/>
                </a:lnTo>
                <a:lnTo>
                  <a:pt x="195" y="6534"/>
                </a:lnTo>
                <a:lnTo>
                  <a:pt x="0" y="7817"/>
                </a:lnTo>
                <a:lnTo>
                  <a:pt x="2992" y="15768"/>
                </a:lnTo>
                <a:lnTo>
                  <a:pt x="10730" y="20860"/>
                </a:lnTo>
                <a:lnTo>
                  <a:pt x="14832" y="21600"/>
                </a:lnTo>
                <a:lnTo>
                  <a:pt x="18140" y="21042"/>
                </a:lnTo>
                <a:lnTo>
                  <a:pt x="20461" y="19234"/>
                </a:lnTo>
                <a:lnTo>
                  <a:pt x="21600" y="16226"/>
                </a:lnTo>
                <a:lnTo>
                  <a:pt x="20972" y="10119"/>
                </a:lnTo>
                <a:lnTo>
                  <a:pt x="17658" y="5437"/>
                </a:lnTo>
                <a:lnTo>
                  <a:pt x="12281" y="2107"/>
                </a:lnTo>
                <a:lnTo>
                  <a:pt x="5462" y="57"/>
                </a:lnTo>
                <a:lnTo>
                  <a:pt x="383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87742" y="98507"/>
            <a:ext cx="121603" cy="158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403" y="0"/>
                </a:moveTo>
                <a:lnTo>
                  <a:pt x="620" y="3833"/>
                </a:lnTo>
                <a:lnTo>
                  <a:pt x="203" y="6403"/>
                </a:lnTo>
                <a:lnTo>
                  <a:pt x="0" y="7689"/>
                </a:lnTo>
                <a:lnTo>
                  <a:pt x="3462" y="16305"/>
                </a:lnTo>
                <a:lnTo>
                  <a:pt x="12139" y="21251"/>
                </a:lnTo>
                <a:lnTo>
                  <a:pt x="15682" y="21600"/>
                </a:lnTo>
                <a:lnTo>
                  <a:pt x="18434" y="20978"/>
                </a:lnTo>
                <a:lnTo>
                  <a:pt x="20405" y="19382"/>
                </a:lnTo>
                <a:lnTo>
                  <a:pt x="21600" y="16807"/>
                </a:lnTo>
                <a:lnTo>
                  <a:pt x="21310" y="11109"/>
                </a:lnTo>
                <a:lnTo>
                  <a:pt x="17984" y="5855"/>
                </a:lnTo>
                <a:lnTo>
                  <a:pt x="12417" y="1876"/>
                </a:lnTo>
                <a:lnTo>
                  <a:pt x="5403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2558112" y="5178345"/>
            <a:ext cx="122251" cy="1581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54" y="0"/>
                </a:moveTo>
                <a:lnTo>
                  <a:pt x="292" y="4951"/>
                </a:lnTo>
                <a:lnTo>
                  <a:pt x="0" y="7117"/>
                </a:lnTo>
                <a:lnTo>
                  <a:pt x="342" y="11223"/>
                </a:lnTo>
                <a:lnTo>
                  <a:pt x="1959" y="14829"/>
                </a:lnTo>
                <a:lnTo>
                  <a:pt x="4869" y="17875"/>
                </a:lnTo>
                <a:lnTo>
                  <a:pt x="9095" y="20299"/>
                </a:lnTo>
                <a:lnTo>
                  <a:pt x="13838" y="21600"/>
                </a:lnTo>
                <a:lnTo>
                  <a:pt x="17840" y="21183"/>
                </a:lnTo>
                <a:lnTo>
                  <a:pt x="20596" y="18922"/>
                </a:lnTo>
                <a:lnTo>
                  <a:pt x="21600" y="14688"/>
                </a:lnTo>
                <a:lnTo>
                  <a:pt x="20438" y="9352"/>
                </a:lnTo>
                <a:lnTo>
                  <a:pt x="17285" y="5258"/>
                </a:lnTo>
                <a:lnTo>
                  <a:pt x="12416" y="2258"/>
                </a:lnTo>
                <a:lnTo>
                  <a:pt x="6106" y="202"/>
                </a:lnTo>
                <a:lnTo>
                  <a:pt x="4154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2506078" y="5328568"/>
            <a:ext cx="132724" cy="130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665" y="0"/>
                </a:moveTo>
                <a:lnTo>
                  <a:pt x="3393" y="452"/>
                </a:lnTo>
                <a:lnTo>
                  <a:pt x="1151" y="1860"/>
                </a:lnTo>
                <a:lnTo>
                  <a:pt x="0" y="4155"/>
                </a:lnTo>
                <a:lnTo>
                  <a:pt x="2" y="7272"/>
                </a:lnTo>
                <a:lnTo>
                  <a:pt x="5029" y="16638"/>
                </a:lnTo>
                <a:lnTo>
                  <a:pt x="14279" y="21523"/>
                </a:lnTo>
                <a:lnTo>
                  <a:pt x="15801" y="21600"/>
                </a:lnTo>
                <a:lnTo>
                  <a:pt x="17212" y="21332"/>
                </a:lnTo>
                <a:lnTo>
                  <a:pt x="21383" y="15154"/>
                </a:lnTo>
                <a:lnTo>
                  <a:pt x="21600" y="12834"/>
                </a:lnTo>
                <a:lnTo>
                  <a:pt x="21268" y="10399"/>
                </a:lnTo>
                <a:lnTo>
                  <a:pt x="19327" y="6399"/>
                </a:lnTo>
                <a:lnTo>
                  <a:pt x="15937" y="3109"/>
                </a:lnTo>
                <a:lnTo>
                  <a:pt x="11562" y="864"/>
                </a:lnTo>
                <a:lnTo>
                  <a:pt x="666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36502" y="248772"/>
            <a:ext cx="132373" cy="12985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875" y="0"/>
                </a:moveTo>
                <a:lnTo>
                  <a:pt x="2974" y="490"/>
                </a:lnTo>
                <a:lnTo>
                  <a:pt x="1020" y="1833"/>
                </a:lnTo>
                <a:lnTo>
                  <a:pt x="24" y="4013"/>
                </a:lnTo>
                <a:lnTo>
                  <a:pt x="0" y="7014"/>
                </a:lnTo>
                <a:lnTo>
                  <a:pt x="1337" y="11754"/>
                </a:lnTo>
                <a:lnTo>
                  <a:pt x="3801" y="15545"/>
                </a:lnTo>
                <a:lnTo>
                  <a:pt x="7224" y="18498"/>
                </a:lnTo>
                <a:lnTo>
                  <a:pt x="11439" y="20728"/>
                </a:lnTo>
                <a:lnTo>
                  <a:pt x="15082" y="21600"/>
                </a:lnTo>
                <a:lnTo>
                  <a:pt x="17994" y="20914"/>
                </a:lnTo>
                <a:lnTo>
                  <a:pt x="20114" y="18730"/>
                </a:lnTo>
                <a:lnTo>
                  <a:pt x="21382" y="15107"/>
                </a:lnTo>
                <a:lnTo>
                  <a:pt x="21523" y="14367"/>
                </a:lnTo>
                <a:lnTo>
                  <a:pt x="21532" y="13603"/>
                </a:lnTo>
                <a:lnTo>
                  <a:pt x="21600" y="12849"/>
                </a:lnTo>
                <a:lnTo>
                  <a:pt x="19256" y="6361"/>
                </a:lnTo>
                <a:lnTo>
                  <a:pt x="13369" y="1479"/>
                </a:lnTo>
                <a:lnTo>
                  <a:pt x="9796" y="330"/>
                </a:lnTo>
                <a:lnTo>
                  <a:pt x="587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2245492" y="816236"/>
            <a:ext cx="132226" cy="1297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477" y="0"/>
                </a:moveTo>
                <a:lnTo>
                  <a:pt x="3623" y="408"/>
                </a:lnTo>
                <a:lnTo>
                  <a:pt x="1151" y="1864"/>
                </a:lnTo>
                <a:lnTo>
                  <a:pt x="0" y="4357"/>
                </a:lnTo>
                <a:lnTo>
                  <a:pt x="112" y="7880"/>
                </a:lnTo>
                <a:lnTo>
                  <a:pt x="5097" y="16749"/>
                </a:lnTo>
                <a:lnTo>
                  <a:pt x="13925" y="21489"/>
                </a:lnTo>
                <a:lnTo>
                  <a:pt x="15553" y="21600"/>
                </a:lnTo>
                <a:lnTo>
                  <a:pt x="17072" y="21376"/>
                </a:lnTo>
                <a:lnTo>
                  <a:pt x="18445" y="20694"/>
                </a:lnTo>
                <a:lnTo>
                  <a:pt x="19638" y="19431"/>
                </a:lnTo>
                <a:lnTo>
                  <a:pt x="21172" y="16162"/>
                </a:lnTo>
                <a:lnTo>
                  <a:pt x="21600" y="12646"/>
                </a:lnTo>
                <a:lnTo>
                  <a:pt x="20918" y="9179"/>
                </a:lnTo>
                <a:lnTo>
                  <a:pt x="16543" y="3501"/>
                </a:lnTo>
                <a:lnTo>
                  <a:pt x="10631" y="516"/>
                </a:lnTo>
                <a:lnTo>
                  <a:pt x="747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2723263" y="3085259"/>
            <a:ext cx="285049" cy="261141"/>
            <a:chOff x="0" y="0"/>
            <a:chExt cx="285047" cy="261140"/>
          </a:xfrm>
        </p:grpSpPr>
        <p:sp>
          <p:nvSpPr>
            <p:cNvPr id="160" name="Google Shape;160;p8"/>
            <p:cNvSpPr/>
            <p:nvPr/>
          </p:nvSpPr>
          <p:spPr>
            <a:xfrm>
              <a:off x="0" y="0"/>
              <a:ext cx="285047" cy="2611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41" y="0"/>
                  </a:moveTo>
                  <a:lnTo>
                    <a:pt x="6975" y="343"/>
                  </a:lnTo>
                  <a:lnTo>
                    <a:pt x="4036" y="2439"/>
                  </a:lnTo>
                  <a:lnTo>
                    <a:pt x="2056" y="6096"/>
                  </a:lnTo>
                  <a:lnTo>
                    <a:pt x="829" y="10612"/>
                  </a:lnTo>
                  <a:lnTo>
                    <a:pt x="132" y="14490"/>
                  </a:lnTo>
                  <a:lnTo>
                    <a:pt x="0" y="16868"/>
                  </a:lnTo>
                  <a:lnTo>
                    <a:pt x="266" y="18855"/>
                  </a:lnTo>
                  <a:lnTo>
                    <a:pt x="1049" y="20290"/>
                  </a:lnTo>
                  <a:lnTo>
                    <a:pt x="2349" y="21197"/>
                  </a:lnTo>
                  <a:lnTo>
                    <a:pt x="4164" y="21600"/>
                  </a:lnTo>
                  <a:lnTo>
                    <a:pt x="5884" y="21525"/>
                  </a:lnTo>
                  <a:lnTo>
                    <a:pt x="7437" y="21029"/>
                  </a:lnTo>
                  <a:lnTo>
                    <a:pt x="8821" y="20117"/>
                  </a:lnTo>
                  <a:lnTo>
                    <a:pt x="10035" y="18795"/>
                  </a:lnTo>
                  <a:lnTo>
                    <a:pt x="11093" y="17618"/>
                  </a:lnTo>
                  <a:lnTo>
                    <a:pt x="12290" y="16793"/>
                  </a:lnTo>
                  <a:lnTo>
                    <a:pt x="13640" y="16347"/>
                  </a:lnTo>
                  <a:lnTo>
                    <a:pt x="15155" y="16311"/>
                  </a:lnTo>
                  <a:lnTo>
                    <a:pt x="15727" y="16277"/>
                  </a:lnTo>
                  <a:lnTo>
                    <a:pt x="16592" y="16277"/>
                  </a:lnTo>
                  <a:lnTo>
                    <a:pt x="16867" y="16193"/>
                  </a:lnTo>
                  <a:lnTo>
                    <a:pt x="19568" y="14964"/>
                  </a:lnTo>
                  <a:lnTo>
                    <a:pt x="21291" y="13142"/>
                  </a:lnTo>
                  <a:lnTo>
                    <a:pt x="21600" y="10727"/>
                  </a:lnTo>
                  <a:lnTo>
                    <a:pt x="20062" y="7717"/>
                  </a:lnTo>
                  <a:lnTo>
                    <a:pt x="18675" y="6045"/>
                  </a:lnTo>
                  <a:lnTo>
                    <a:pt x="17200" y="4448"/>
                  </a:lnTo>
                  <a:lnTo>
                    <a:pt x="15640" y="2956"/>
                  </a:lnTo>
                  <a:lnTo>
                    <a:pt x="14000" y="1600"/>
                  </a:lnTo>
                  <a:lnTo>
                    <a:pt x="1044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206903" y="19092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014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62" name="Google Shape;162;p8"/>
          <p:cNvSpPr/>
          <p:nvPr/>
        </p:nvSpPr>
        <p:spPr>
          <a:xfrm>
            <a:off x="2593765" y="2880703"/>
            <a:ext cx="405979" cy="33747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332248" y="117931"/>
            <a:ext cx="108820" cy="14604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4371916" y="1045542"/>
            <a:ext cx="200083" cy="2622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909" y="0"/>
                </a:moveTo>
                <a:lnTo>
                  <a:pt x="9553" y="497"/>
                </a:lnTo>
                <a:lnTo>
                  <a:pt x="5854" y="2313"/>
                </a:lnTo>
                <a:lnTo>
                  <a:pt x="3342" y="5300"/>
                </a:lnTo>
                <a:lnTo>
                  <a:pt x="1677" y="9289"/>
                </a:lnTo>
                <a:lnTo>
                  <a:pt x="364" y="13363"/>
                </a:lnTo>
                <a:lnTo>
                  <a:pt x="0" y="16265"/>
                </a:lnTo>
                <a:lnTo>
                  <a:pt x="4" y="16774"/>
                </a:lnTo>
                <a:lnTo>
                  <a:pt x="1133" y="20048"/>
                </a:lnTo>
                <a:lnTo>
                  <a:pt x="7137" y="21600"/>
                </a:lnTo>
                <a:lnTo>
                  <a:pt x="9768" y="21241"/>
                </a:lnTo>
                <a:lnTo>
                  <a:pt x="12137" y="20296"/>
                </a:lnTo>
                <a:lnTo>
                  <a:pt x="14237" y="18775"/>
                </a:lnTo>
                <a:lnTo>
                  <a:pt x="15754" y="17608"/>
                </a:lnTo>
                <a:lnTo>
                  <a:pt x="17456" y="16774"/>
                </a:lnTo>
                <a:lnTo>
                  <a:pt x="19374" y="16313"/>
                </a:lnTo>
                <a:lnTo>
                  <a:pt x="21538" y="16265"/>
                </a:lnTo>
                <a:lnTo>
                  <a:pt x="21600" y="16265"/>
                </a:lnTo>
                <a:lnTo>
                  <a:pt x="21600" y="2481"/>
                </a:lnTo>
                <a:lnTo>
                  <a:pt x="18394" y="970"/>
                </a:lnTo>
                <a:lnTo>
                  <a:pt x="1390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4241986" y="841534"/>
            <a:ext cx="330014" cy="33798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2541295" y="685408"/>
            <a:ext cx="108816" cy="14667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2804654" y="5196590"/>
            <a:ext cx="106430" cy="1483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68" name="Google Shape;168;p8"/>
          <p:cNvGrpSpPr/>
          <p:nvPr/>
        </p:nvGrpSpPr>
        <p:grpSpPr>
          <a:xfrm>
            <a:off x="1548673" y="140485"/>
            <a:ext cx="544160" cy="433517"/>
            <a:chOff x="0" y="0"/>
            <a:chExt cx="544159" cy="433516"/>
          </a:xfrm>
        </p:grpSpPr>
        <p:sp>
          <p:nvSpPr>
            <p:cNvPr id="169" name="Google Shape;169;p8"/>
            <p:cNvSpPr/>
            <p:nvPr/>
          </p:nvSpPr>
          <p:spPr>
            <a:xfrm>
              <a:off x="0" y="181639"/>
              <a:ext cx="535351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403107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2" name="Google Shape;172;p8"/>
          <p:cNvGrpSpPr/>
          <p:nvPr/>
        </p:nvGrpSpPr>
        <p:grpSpPr>
          <a:xfrm>
            <a:off x="984444" y="4218709"/>
            <a:ext cx="544160" cy="433518"/>
            <a:chOff x="0" y="0"/>
            <a:chExt cx="544159" cy="433517"/>
          </a:xfrm>
        </p:grpSpPr>
        <p:sp>
          <p:nvSpPr>
            <p:cNvPr id="173" name="Google Shape;173;p8"/>
            <p:cNvSpPr/>
            <p:nvPr/>
          </p:nvSpPr>
          <p:spPr>
            <a:xfrm>
              <a:off x="0" y="181634"/>
              <a:ext cx="535351" cy="2518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2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6"/>
                  </a:lnTo>
                  <a:lnTo>
                    <a:pt x="20741" y="4206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6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03107" y="230686"/>
              <a:ext cx="110961" cy="21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7" y="21600"/>
                  </a:lnTo>
                  <a:lnTo>
                    <a:pt x="14142" y="20713"/>
                  </a:lnTo>
                  <a:lnTo>
                    <a:pt x="19076" y="113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6" name="Google Shape;176;p8"/>
          <p:cNvGrpSpPr/>
          <p:nvPr/>
        </p:nvGrpSpPr>
        <p:grpSpPr>
          <a:xfrm>
            <a:off x="3482151" y="5860083"/>
            <a:ext cx="544157" cy="433513"/>
            <a:chOff x="0" y="0"/>
            <a:chExt cx="544156" cy="433512"/>
          </a:xfrm>
        </p:grpSpPr>
        <p:sp>
          <p:nvSpPr>
            <p:cNvPr id="177" name="Google Shape;177;p8"/>
            <p:cNvSpPr/>
            <p:nvPr/>
          </p:nvSpPr>
          <p:spPr>
            <a:xfrm>
              <a:off x="0" y="181639"/>
              <a:ext cx="535345" cy="2518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8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141054" y="0"/>
              <a:ext cx="403102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8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03106" y="230699"/>
              <a:ext cx="110943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4" y="14511"/>
                  </a:lnTo>
                  <a:lnTo>
                    <a:pt x="9079" y="21600"/>
                  </a:lnTo>
                  <a:lnTo>
                    <a:pt x="14144" y="20713"/>
                  </a:lnTo>
                  <a:lnTo>
                    <a:pt x="19079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3365189" y="3128262"/>
            <a:ext cx="544160" cy="433518"/>
            <a:chOff x="0" y="0"/>
            <a:chExt cx="544158" cy="433517"/>
          </a:xfrm>
        </p:grpSpPr>
        <p:sp>
          <p:nvSpPr>
            <p:cNvPr id="181" name="Google Shape;181;p8"/>
            <p:cNvSpPr/>
            <p:nvPr/>
          </p:nvSpPr>
          <p:spPr>
            <a:xfrm>
              <a:off x="0" y="181639"/>
              <a:ext cx="535350" cy="251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84" name="Google Shape;184;p8"/>
          <p:cNvGrpSpPr/>
          <p:nvPr/>
        </p:nvGrpSpPr>
        <p:grpSpPr>
          <a:xfrm>
            <a:off x="2810185" y="1187054"/>
            <a:ext cx="544160" cy="433517"/>
            <a:chOff x="0" y="0"/>
            <a:chExt cx="544158" cy="433516"/>
          </a:xfrm>
        </p:grpSpPr>
        <p:sp>
          <p:nvSpPr>
            <p:cNvPr id="185" name="Google Shape;185;p8"/>
            <p:cNvSpPr/>
            <p:nvPr/>
          </p:nvSpPr>
          <p:spPr>
            <a:xfrm>
              <a:off x="0" y="181639"/>
              <a:ext cx="535350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88" name="Google Shape;188;p8"/>
          <p:cNvSpPr/>
          <p:nvPr/>
        </p:nvSpPr>
        <p:spPr>
          <a:xfrm>
            <a:off x="1098115" y="5512349"/>
            <a:ext cx="245503" cy="15580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1084545" y="5838349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90" name="Google Shape;190;p8"/>
          <p:cNvGrpSpPr/>
          <p:nvPr/>
        </p:nvGrpSpPr>
        <p:grpSpPr>
          <a:xfrm>
            <a:off x="853832" y="5562005"/>
            <a:ext cx="586716" cy="352198"/>
            <a:chOff x="0" y="0"/>
            <a:chExt cx="586715" cy="352197"/>
          </a:xfrm>
        </p:grpSpPr>
        <p:sp>
          <p:nvSpPr>
            <p:cNvPr id="191" name="Google Shape;191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93" name="Google Shape;193;p8"/>
          <p:cNvSpPr/>
          <p:nvPr/>
        </p:nvSpPr>
        <p:spPr>
          <a:xfrm>
            <a:off x="1410728" y="5781749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955273" y="1463715"/>
            <a:ext cx="245503" cy="15580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941705" y="1789714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96" name="Google Shape;196;p8"/>
          <p:cNvGrpSpPr/>
          <p:nvPr/>
        </p:nvGrpSpPr>
        <p:grpSpPr>
          <a:xfrm>
            <a:off x="710991" y="1513370"/>
            <a:ext cx="586717" cy="352198"/>
            <a:chOff x="0" y="0"/>
            <a:chExt cx="586715" cy="352197"/>
          </a:xfrm>
        </p:grpSpPr>
        <p:sp>
          <p:nvSpPr>
            <p:cNvPr id="197" name="Google Shape;197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2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99" name="Google Shape;199;p8"/>
          <p:cNvSpPr/>
          <p:nvPr/>
        </p:nvSpPr>
        <p:spPr>
          <a:xfrm>
            <a:off x="1267888" y="1733114"/>
            <a:ext cx="156333" cy="22085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200" name="Google Shape;200;p8"/>
          <p:cNvGrpSpPr/>
          <p:nvPr/>
        </p:nvGrpSpPr>
        <p:grpSpPr>
          <a:xfrm>
            <a:off x="3797274" y="72916"/>
            <a:ext cx="713232" cy="490170"/>
            <a:chOff x="0" y="0"/>
            <a:chExt cx="713231" cy="490168"/>
          </a:xfrm>
        </p:grpSpPr>
        <p:sp>
          <p:nvSpPr>
            <p:cNvPr id="201" name="Google Shape;201;p8"/>
            <p:cNvSpPr/>
            <p:nvPr/>
          </p:nvSpPr>
          <p:spPr>
            <a:xfrm>
              <a:off x="570979" y="357973"/>
              <a:ext cx="133075" cy="132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2" y="328"/>
                  </a:lnTo>
                  <a:lnTo>
                    <a:pt x="441" y="672"/>
                  </a:lnTo>
                  <a:lnTo>
                    <a:pt x="637" y="996"/>
                  </a:lnTo>
                  <a:lnTo>
                    <a:pt x="5427" y="9482"/>
                  </a:lnTo>
                  <a:lnTo>
                    <a:pt x="7718" y="18062"/>
                  </a:lnTo>
                  <a:lnTo>
                    <a:pt x="7889" y="21600"/>
                  </a:lnTo>
                  <a:lnTo>
                    <a:pt x="11207" y="18752"/>
                  </a:lnTo>
                  <a:lnTo>
                    <a:pt x="14371" y="15035"/>
                  </a:lnTo>
                  <a:lnTo>
                    <a:pt x="17257" y="10550"/>
                  </a:lnTo>
                  <a:lnTo>
                    <a:pt x="19740" y="540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0" y="50209"/>
              <a:ext cx="709909" cy="400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99" y="0"/>
                  </a:moveTo>
                  <a:lnTo>
                    <a:pt x="5189" y="25"/>
                  </a:lnTo>
                  <a:lnTo>
                    <a:pt x="3666" y="388"/>
                  </a:lnTo>
                  <a:lnTo>
                    <a:pt x="2269" y="1041"/>
                  </a:lnTo>
                  <a:lnTo>
                    <a:pt x="1034" y="1937"/>
                  </a:lnTo>
                  <a:lnTo>
                    <a:pt x="0" y="3029"/>
                  </a:lnTo>
                  <a:lnTo>
                    <a:pt x="454" y="5420"/>
                  </a:lnTo>
                  <a:lnTo>
                    <a:pt x="1103" y="7799"/>
                  </a:lnTo>
                  <a:lnTo>
                    <a:pt x="1940" y="10105"/>
                  </a:lnTo>
                  <a:lnTo>
                    <a:pt x="2961" y="12274"/>
                  </a:lnTo>
                  <a:lnTo>
                    <a:pt x="4157" y="14243"/>
                  </a:lnTo>
                  <a:lnTo>
                    <a:pt x="5525" y="15951"/>
                  </a:lnTo>
                  <a:lnTo>
                    <a:pt x="7056" y="17335"/>
                  </a:lnTo>
                  <a:lnTo>
                    <a:pt x="7365" y="18808"/>
                  </a:lnTo>
                  <a:lnTo>
                    <a:pt x="7886" y="20064"/>
                  </a:lnTo>
                  <a:lnTo>
                    <a:pt x="8589" y="21021"/>
                  </a:lnTo>
                  <a:lnTo>
                    <a:pt x="9441" y="21600"/>
                  </a:lnTo>
                  <a:lnTo>
                    <a:pt x="9428" y="20900"/>
                  </a:lnTo>
                  <a:lnTo>
                    <a:pt x="9437" y="20187"/>
                  </a:lnTo>
                  <a:lnTo>
                    <a:pt x="9467" y="19463"/>
                  </a:lnTo>
                  <a:lnTo>
                    <a:pt x="9521" y="18732"/>
                  </a:lnTo>
                  <a:lnTo>
                    <a:pt x="9524" y="18696"/>
                  </a:lnTo>
                  <a:lnTo>
                    <a:pt x="9529" y="18662"/>
                  </a:lnTo>
                  <a:lnTo>
                    <a:pt x="9533" y="18627"/>
                  </a:lnTo>
                  <a:lnTo>
                    <a:pt x="13799" y="18627"/>
                  </a:lnTo>
                  <a:lnTo>
                    <a:pt x="14494" y="18434"/>
                  </a:lnTo>
                  <a:lnTo>
                    <a:pt x="15998" y="17665"/>
                  </a:lnTo>
                  <a:lnTo>
                    <a:pt x="17373" y="16610"/>
                  </a:lnTo>
                  <a:lnTo>
                    <a:pt x="21422" y="16610"/>
                  </a:lnTo>
                  <a:lnTo>
                    <a:pt x="21600" y="15135"/>
                  </a:lnTo>
                  <a:lnTo>
                    <a:pt x="17731" y="15135"/>
                  </a:lnTo>
                  <a:lnTo>
                    <a:pt x="17269" y="12770"/>
                  </a:lnTo>
                  <a:lnTo>
                    <a:pt x="16545" y="10327"/>
                  </a:lnTo>
                  <a:lnTo>
                    <a:pt x="15568" y="7915"/>
                  </a:lnTo>
                  <a:lnTo>
                    <a:pt x="14436" y="5801"/>
                  </a:lnTo>
                  <a:lnTo>
                    <a:pt x="6015" y="5801"/>
                  </a:lnTo>
                  <a:lnTo>
                    <a:pt x="5756" y="5712"/>
                  </a:lnTo>
                  <a:lnTo>
                    <a:pt x="5538" y="5451"/>
                  </a:lnTo>
                  <a:lnTo>
                    <a:pt x="5398" y="5075"/>
                  </a:lnTo>
                  <a:lnTo>
                    <a:pt x="5347" y="4634"/>
                  </a:lnTo>
                  <a:lnTo>
                    <a:pt x="5398" y="4176"/>
                  </a:lnTo>
                  <a:lnTo>
                    <a:pt x="5545" y="3788"/>
                  </a:lnTo>
                  <a:lnTo>
                    <a:pt x="5757" y="3540"/>
                  </a:lnTo>
                  <a:lnTo>
                    <a:pt x="6006" y="3450"/>
                  </a:lnTo>
                  <a:lnTo>
                    <a:pt x="12945" y="3450"/>
                  </a:lnTo>
                  <a:lnTo>
                    <a:pt x="13122" y="2797"/>
                  </a:lnTo>
                  <a:lnTo>
                    <a:pt x="13248" y="2394"/>
                  </a:lnTo>
                  <a:lnTo>
                    <a:pt x="13624" y="1265"/>
                  </a:lnTo>
                  <a:lnTo>
                    <a:pt x="13963" y="359"/>
                  </a:lnTo>
                  <a:lnTo>
                    <a:pt x="8461" y="359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582739" y="269314"/>
              <a:ext cx="130492" cy="61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249" y="0"/>
                  </a:moveTo>
                  <a:lnTo>
                    <a:pt x="18066" y="6420"/>
                  </a:lnTo>
                  <a:lnTo>
                    <a:pt x="13370" y="12217"/>
                  </a:lnTo>
                  <a:lnTo>
                    <a:pt x="7301" y="17306"/>
                  </a:lnTo>
                  <a:lnTo>
                    <a:pt x="0" y="21600"/>
                  </a:lnTo>
                  <a:lnTo>
                    <a:pt x="21050" y="21600"/>
                  </a:lnTo>
                  <a:lnTo>
                    <a:pt x="21216" y="19949"/>
                  </a:lnTo>
                  <a:lnTo>
                    <a:pt x="21600" y="9431"/>
                  </a:lnTo>
                  <a:lnTo>
                    <a:pt x="2124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278066" y="0"/>
              <a:ext cx="211735" cy="56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69" y="0"/>
                  </a:moveTo>
                  <a:lnTo>
                    <a:pt x="7832" y="3250"/>
                  </a:lnTo>
                  <a:lnTo>
                    <a:pt x="3637" y="10529"/>
                  </a:lnTo>
                  <a:lnTo>
                    <a:pt x="0" y="21600"/>
                  </a:lnTo>
                  <a:lnTo>
                    <a:pt x="18449" y="21600"/>
                  </a:lnTo>
                  <a:lnTo>
                    <a:pt x="18660" y="20419"/>
                  </a:lnTo>
                  <a:lnTo>
                    <a:pt x="20092" y="13268"/>
                  </a:lnTo>
                  <a:lnTo>
                    <a:pt x="21600" y="6531"/>
                  </a:lnTo>
                  <a:lnTo>
                    <a:pt x="17030" y="1014"/>
                  </a:lnTo>
                  <a:lnTo>
                    <a:pt x="123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97380" y="114137"/>
              <a:ext cx="277085" cy="2872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778" y="0"/>
                  </a:moveTo>
                  <a:lnTo>
                    <a:pt x="0" y="0"/>
                  </a:lnTo>
                  <a:lnTo>
                    <a:pt x="662" y="125"/>
                  </a:lnTo>
                  <a:lnTo>
                    <a:pt x="1221" y="488"/>
                  </a:lnTo>
                  <a:lnTo>
                    <a:pt x="1580" y="1011"/>
                  </a:lnTo>
                  <a:lnTo>
                    <a:pt x="1710" y="1627"/>
                  </a:lnTo>
                  <a:lnTo>
                    <a:pt x="1580" y="2265"/>
                  </a:lnTo>
                  <a:lnTo>
                    <a:pt x="1204" y="2804"/>
                  </a:lnTo>
                  <a:lnTo>
                    <a:pt x="660" y="3151"/>
                  </a:lnTo>
                  <a:lnTo>
                    <a:pt x="23" y="3276"/>
                  </a:lnTo>
                  <a:lnTo>
                    <a:pt x="21600" y="3276"/>
                  </a:lnTo>
                  <a:lnTo>
                    <a:pt x="21379" y="3052"/>
                  </a:lnTo>
                  <a:lnTo>
                    <a:pt x="17665" y="226"/>
                  </a:lnTo>
                  <a:lnTo>
                    <a:pt x="17778" y="0"/>
                  </a:lnTo>
                  <a:close/>
                  <a:moveTo>
                    <a:pt x="19967" y="21143"/>
                  </a:moveTo>
                  <a:lnTo>
                    <a:pt x="9036" y="21143"/>
                  </a:lnTo>
                  <a:lnTo>
                    <a:pt x="13384" y="21600"/>
                  </a:lnTo>
                  <a:lnTo>
                    <a:pt x="17648" y="21492"/>
                  </a:lnTo>
                  <a:lnTo>
                    <a:pt x="19967" y="2114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06" name="Google Shape;206;p8"/>
          <p:cNvSpPr/>
          <p:nvPr/>
        </p:nvSpPr>
        <p:spPr>
          <a:xfrm>
            <a:off x="1207453" y="3236218"/>
            <a:ext cx="245503" cy="15580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07" name="Google Shape;207;p8"/>
          <p:cNvSpPr/>
          <p:nvPr/>
        </p:nvSpPr>
        <p:spPr>
          <a:xfrm>
            <a:off x="1193883" y="3562220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208" name="Google Shape;208;p8"/>
          <p:cNvGrpSpPr/>
          <p:nvPr/>
        </p:nvGrpSpPr>
        <p:grpSpPr>
          <a:xfrm>
            <a:off x="963169" y="3285876"/>
            <a:ext cx="586717" cy="352198"/>
            <a:chOff x="0" y="0"/>
            <a:chExt cx="586715" cy="352197"/>
          </a:xfrm>
        </p:grpSpPr>
        <p:sp>
          <p:nvSpPr>
            <p:cNvPr id="209" name="Google Shape;209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3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97379" y="64565"/>
              <a:ext cx="276822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1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1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11" name="Google Shape;211;p8"/>
          <p:cNvSpPr/>
          <p:nvPr/>
        </p:nvSpPr>
        <p:spPr>
          <a:xfrm>
            <a:off x="1520066" y="3505618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-1" y="627126"/>
            <a:ext cx="4572001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15" name="Google Shape;215;p8"/>
          <p:cNvSpPr txBox="1"/>
          <p:nvPr/>
        </p:nvSpPr>
        <p:spPr>
          <a:xfrm>
            <a:off x="709614" y="5072769"/>
            <a:ext cx="2984624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fa-IR" sz="1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میمونی رو بساز تا بتونه</a:t>
            </a:r>
          </a:p>
          <a:p>
            <a:pPr marR="508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fa-IR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غذا و آب بخوره و بازی کنه.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0" name="Google Shape;220;p8"/>
          <p:cNvSpPr txBox="1">
            <a:spLocks noGrp="1"/>
          </p:cNvSpPr>
          <p:nvPr>
            <p:ph type="title"/>
          </p:nvPr>
        </p:nvSpPr>
        <p:spPr>
          <a:xfrm>
            <a:off x="450575" y="864914"/>
            <a:ext cx="3778403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indent="-477518" algn="ctr">
              <a:lnSpc>
                <a:spcPct val="114285"/>
              </a:lnSpc>
              <a:buSzPts val="2800"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برگه‌های</a:t>
            </a:r>
            <a:b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حیوانات مجازی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1936589" y="5890085"/>
            <a:ext cx="694903" cy="25942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22" name="Google Shape;222;p8"/>
          <p:cNvSpPr txBox="1"/>
          <p:nvPr/>
        </p:nvSpPr>
        <p:spPr>
          <a:xfrm>
            <a:off x="455293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3" name="Google Shape;223;p8"/>
          <p:cNvSpPr txBox="1"/>
          <p:nvPr/>
        </p:nvSpPr>
        <p:spPr>
          <a:xfrm>
            <a:off x="3197752" y="5937250"/>
            <a:ext cx="919054" cy="15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7 برگه‌ای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232" name="Picture 231">
            <a:extLst>
              <a:ext uri="{FF2B5EF4-FFF2-40B4-BE49-F238E27FC236}">
                <a16:creationId xmlns:a16="http://schemas.microsoft.com/office/drawing/2014/main" id="{5F9C1E13-39AD-2C46-AB96-104FED313F3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2406" y="1986213"/>
            <a:ext cx="1829951" cy="1374497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3" name="Picture 232">
            <a:extLst>
              <a:ext uri="{FF2B5EF4-FFF2-40B4-BE49-F238E27FC236}">
                <a16:creationId xmlns:a16="http://schemas.microsoft.com/office/drawing/2014/main" id="{0AED486C-CDED-744C-A790-F7F71A245D9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00178" y="1986213"/>
            <a:ext cx="1828800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4" name="Picture 233">
            <a:extLst>
              <a:ext uri="{FF2B5EF4-FFF2-40B4-BE49-F238E27FC236}">
                <a16:creationId xmlns:a16="http://schemas.microsoft.com/office/drawing/2014/main" id="{C4330628-EDF6-5F45-88A6-E4A7D728875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8410" y="3546229"/>
            <a:ext cx="1825511" cy="136644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5" name="Picture 234">
            <a:extLst>
              <a:ext uri="{FF2B5EF4-FFF2-40B4-BE49-F238E27FC236}">
                <a16:creationId xmlns:a16="http://schemas.microsoft.com/office/drawing/2014/main" id="{6E229C49-A6DA-0843-9203-61A23450E33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00370" y="3543651"/>
            <a:ext cx="1834358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226" name="Google Shape;226;p8"/>
          <p:cNvSpPr/>
          <p:nvPr/>
        </p:nvSpPr>
        <p:spPr>
          <a:xfrm>
            <a:off x="412555" y="3646319"/>
            <a:ext cx="381001" cy="76201"/>
          </a:xfrm>
          <a:prstGeom prst="rect">
            <a:avLst/>
          </a:prstGeom>
          <a:blipFill rotWithShape="1">
            <a:blip r:embed="rId1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412555" y="2089551"/>
            <a:ext cx="381001" cy="76201"/>
          </a:xfrm>
          <a:prstGeom prst="rect">
            <a:avLst/>
          </a:prstGeom>
          <a:blipFill rotWithShape="1">
            <a:blip r:embed="rId1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7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2" name="Google Shape;652;p17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3" name="Google Shape;653;p17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4" name="Google Shape;654;p17"/>
          <p:cNvSpPr/>
          <p:nvPr/>
        </p:nvSpPr>
        <p:spPr>
          <a:xfrm>
            <a:off x="0" y="927099"/>
            <a:ext cx="4572000" cy="103542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5" name="Google Shape;655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6" name="Google Shape;656;p17"/>
          <p:cNvSpPr/>
          <p:nvPr/>
        </p:nvSpPr>
        <p:spPr>
          <a:xfrm>
            <a:off x="0" y="1962518"/>
            <a:ext cx="4572000" cy="363931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7" name="Google Shape;657;p17"/>
          <p:cNvSpPr/>
          <p:nvPr/>
        </p:nvSpPr>
        <p:spPr>
          <a:xfrm>
            <a:off x="0" y="194981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58" name="Google Shape;658;p17"/>
          <p:cNvSpPr txBox="1"/>
          <p:nvPr/>
        </p:nvSpPr>
        <p:spPr>
          <a:xfrm>
            <a:off x="1434183" y="2056324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9" name="Google Shape;659;p17"/>
          <p:cNvSpPr txBox="1">
            <a:spLocks noGrp="1"/>
          </p:cNvSpPr>
          <p:nvPr>
            <p:ph type="title"/>
          </p:nvPr>
        </p:nvSpPr>
        <p:spPr>
          <a:xfrm>
            <a:off x="215899" y="277048"/>
            <a:ext cx="4140202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آب دادن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60" name="Google Shape;660;p17"/>
          <p:cNvSpPr/>
          <p:nvPr/>
        </p:nvSpPr>
        <p:spPr>
          <a:xfrm>
            <a:off x="0" y="5601830"/>
            <a:ext cx="4572000" cy="798971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61" name="Google Shape;661;p17"/>
          <p:cNvSpPr/>
          <p:nvPr/>
        </p:nvSpPr>
        <p:spPr>
          <a:xfrm>
            <a:off x="0" y="558913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62" name="Google Shape;662;p17"/>
          <p:cNvSpPr/>
          <p:nvPr/>
        </p:nvSpPr>
        <p:spPr>
          <a:xfrm>
            <a:off x="1300327" y="2349962"/>
            <a:ext cx="1312155" cy="17519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663" name="Google Shape;663;p17"/>
          <p:cNvCxnSpPr/>
          <p:nvPr/>
        </p:nvCxnSpPr>
        <p:spPr>
          <a:xfrm rot="10800000">
            <a:off x="228600" y="4226178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4" name="Google Shape;664;p17"/>
          <p:cNvSpPr/>
          <p:nvPr/>
        </p:nvSpPr>
        <p:spPr>
          <a:xfrm>
            <a:off x="1297145" y="4523270"/>
            <a:ext cx="1328707" cy="96896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65" name="Google Shape;665;p17"/>
          <p:cNvSpPr txBox="1"/>
          <p:nvPr/>
        </p:nvSpPr>
        <p:spPr>
          <a:xfrm>
            <a:off x="2674219" y="3277645"/>
            <a:ext cx="1669181" cy="145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حالت را به لیوان خالی تغییر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666" name="Google Shape;666;p17"/>
          <p:cNvCxnSpPr/>
          <p:nvPr/>
        </p:nvCxnSpPr>
        <p:spPr>
          <a:xfrm flipH="1">
            <a:off x="2529957" y="3339188"/>
            <a:ext cx="11695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67" name="Google Shape;667;p17"/>
          <p:cNvCxnSpPr/>
          <p:nvPr/>
        </p:nvCxnSpPr>
        <p:spPr>
          <a:xfrm flipH="1">
            <a:off x="2531112" y="3936412"/>
            <a:ext cx="103099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8" name="Google Shape;668;p17"/>
          <p:cNvSpPr txBox="1"/>
          <p:nvPr/>
        </p:nvSpPr>
        <p:spPr>
          <a:xfrm>
            <a:off x="1430339" y="5901965"/>
            <a:ext cx="1593760" cy="332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اجرا، روی لیوان کلیک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70" name="Google Shape;670;p17"/>
          <p:cNvSpPr/>
          <p:nvPr/>
        </p:nvSpPr>
        <p:spPr>
          <a:xfrm>
            <a:off x="689281" y="1364214"/>
            <a:ext cx="412395" cy="41239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1" name="Google Shape;671;p17"/>
          <p:cNvSpPr/>
          <p:nvPr/>
        </p:nvSpPr>
        <p:spPr>
          <a:xfrm>
            <a:off x="689281" y="1357951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2" name="Google Shape;672;p17"/>
          <p:cNvSpPr txBox="1"/>
          <p:nvPr/>
        </p:nvSpPr>
        <p:spPr>
          <a:xfrm>
            <a:off x="857883" y="984858"/>
            <a:ext cx="2856234" cy="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673" name="Google Shape;673;p17"/>
          <p:cNvSpPr/>
          <p:nvPr/>
        </p:nvSpPr>
        <p:spPr>
          <a:xfrm>
            <a:off x="552459" y="460692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4" name="Google Shape;674;p17"/>
          <p:cNvSpPr/>
          <p:nvPr/>
        </p:nvSpPr>
        <p:spPr>
          <a:xfrm>
            <a:off x="645108" y="4611966"/>
            <a:ext cx="263013" cy="38628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17"/>
          <p:cNvSpPr/>
          <p:nvPr/>
        </p:nvSpPr>
        <p:spPr>
          <a:xfrm>
            <a:off x="552459" y="460692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6" name="Google Shape;676;p17"/>
          <p:cNvSpPr txBox="1"/>
          <p:nvPr/>
        </p:nvSpPr>
        <p:spPr>
          <a:xfrm>
            <a:off x="648958" y="4972103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77" name="Google Shape;677;p17"/>
          <p:cNvSpPr/>
          <p:nvPr/>
        </p:nvSpPr>
        <p:spPr>
          <a:xfrm>
            <a:off x="552459" y="2460861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8" name="Google Shape;678;p17"/>
          <p:cNvSpPr/>
          <p:nvPr/>
        </p:nvSpPr>
        <p:spPr>
          <a:xfrm>
            <a:off x="670508" y="2503989"/>
            <a:ext cx="263013" cy="31700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17"/>
          <p:cNvSpPr/>
          <p:nvPr/>
        </p:nvSpPr>
        <p:spPr>
          <a:xfrm>
            <a:off x="552459" y="2460861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0" name="Google Shape;680;p17"/>
          <p:cNvSpPr txBox="1"/>
          <p:nvPr/>
        </p:nvSpPr>
        <p:spPr>
          <a:xfrm>
            <a:off x="578337" y="2825865"/>
            <a:ext cx="43624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Glass Water</a:t>
            </a:r>
            <a:endParaRPr dirty="0"/>
          </a:p>
        </p:txBody>
      </p:sp>
      <p:sp>
        <p:nvSpPr>
          <p:cNvPr id="681" name="Google Shape;681;p17"/>
          <p:cNvSpPr/>
          <p:nvPr/>
        </p:nvSpPr>
        <p:spPr>
          <a:xfrm>
            <a:off x="3439605" y="1351337"/>
            <a:ext cx="488862" cy="4757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33" y="0"/>
                </a:moveTo>
                <a:lnTo>
                  <a:pt x="3367" y="0"/>
                </a:lnTo>
                <a:lnTo>
                  <a:pt x="1420" y="54"/>
                </a:lnTo>
                <a:lnTo>
                  <a:pt x="421" y="432"/>
                </a:lnTo>
                <a:lnTo>
                  <a:pt x="53" y="1460"/>
                </a:lnTo>
                <a:lnTo>
                  <a:pt x="0" y="3460"/>
                </a:lnTo>
                <a:lnTo>
                  <a:pt x="0" y="18140"/>
                </a:lnTo>
                <a:lnTo>
                  <a:pt x="53" y="20140"/>
                </a:lnTo>
                <a:lnTo>
                  <a:pt x="421" y="21168"/>
                </a:lnTo>
                <a:lnTo>
                  <a:pt x="1420" y="21546"/>
                </a:lnTo>
                <a:lnTo>
                  <a:pt x="3367" y="21600"/>
                </a:lnTo>
                <a:lnTo>
                  <a:pt x="18233" y="21600"/>
                </a:lnTo>
                <a:lnTo>
                  <a:pt x="20180" y="21546"/>
                </a:lnTo>
                <a:lnTo>
                  <a:pt x="21179" y="21168"/>
                </a:lnTo>
                <a:lnTo>
                  <a:pt x="21547" y="20140"/>
                </a:lnTo>
                <a:lnTo>
                  <a:pt x="21600" y="18140"/>
                </a:lnTo>
                <a:lnTo>
                  <a:pt x="21600" y="3460"/>
                </a:lnTo>
                <a:lnTo>
                  <a:pt x="21547" y="1460"/>
                </a:lnTo>
                <a:lnTo>
                  <a:pt x="21179" y="432"/>
                </a:lnTo>
                <a:lnTo>
                  <a:pt x="20180" y="54"/>
                </a:lnTo>
                <a:lnTo>
                  <a:pt x="1823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2" name="Google Shape;682;p17"/>
          <p:cNvSpPr txBox="1"/>
          <p:nvPr/>
        </p:nvSpPr>
        <p:spPr>
          <a:xfrm>
            <a:off x="2187424" y="2864222"/>
            <a:ext cx="2522852" cy="164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fa-IR" sz="90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پیام جدید را انتشار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83" name="Google Shape;683;p17"/>
          <p:cNvSpPr/>
          <p:nvPr/>
        </p:nvSpPr>
        <p:spPr>
          <a:xfrm>
            <a:off x="3568033" y="1415197"/>
            <a:ext cx="231464" cy="27898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4" name="Google Shape;684;p17"/>
          <p:cNvSpPr/>
          <p:nvPr/>
        </p:nvSpPr>
        <p:spPr>
          <a:xfrm>
            <a:off x="3439605" y="1351337"/>
            <a:ext cx="488862" cy="4757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67" y="0"/>
                </a:moveTo>
                <a:lnTo>
                  <a:pt x="1420" y="54"/>
                </a:lnTo>
                <a:lnTo>
                  <a:pt x="421" y="432"/>
                </a:lnTo>
                <a:lnTo>
                  <a:pt x="53" y="1460"/>
                </a:lnTo>
                <a:lnTo>
                  <a:pt x="0" y="3460"/>
                </a:lnTo>
                <a:lnTo>
                  <a:pt x="0" y="18140"/>
                </a:lnTo>
                <a:lnTo>
                  <a:pt x="53" y="20140"/>
                </a:lnTo>
                <a:lnTo>
                  <a:pt x="421" y="21168"/>
                </a:lnTo>
                <a:lnTo>
                  <a:pt x="1420" y="21546"/>
                </a:lnTo>
                <a:lnTo>
                  <a:pt x="3367" y="21600"/>
                </a:lnTo>
                <a:lnTo>
                  <a:pt x="18233" y="21600"/>
                </a:lnTo>
                <a:lnTo>
                  <a:pt x="20180" y="21546"/>
                </a:lnTo>
                <a:lnTo>
                  <a:pt x="21179" y="21168"/>
                </a:lnTo>
                <a:lnTo>
                  <a:pt x="21547" y="20140"/>
                </a:lnTo>
                <a:lnTo>
                  <a:pt x="21600" y="18140"/>
                </a:lnTo>
                <a:lnTo>
                  <a:pt x="21600" y="3460"/>
                </a:lnTo>
                <a:lnTo>
                  <a:pt x="21547" y="1460"/>
                </a:lnTo>
                <a:lnTo>
                  <a:pt x="21179" y="432"/>
                </a:lnTo>
                <a:lnTo>
                  <a:pt x="20180" y="54"/>
                </a:lnTo>
                <a:lnTo>
                  <a:pt x="18233" y="0"/>
                </a:lnTo>
                <a:lnTo>
                  <a:pt x="336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5" name="Google Shape;685;p17"/>
          <p:cNvSpPr txBox="1"/>
          <p:nvPr/>
        </p:nvSpPr>
        <p:spPr>
          <a:xfrm>
            <a:off x="3444402" y="1702450"/>
            <a:ext cx="490328" cy="11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Glass Water</a:t>
            </a:r>
            <a:endParaRPr dirty="0"/>
          </a:p>
        </p:txBody>
      </p:sp>
      <p:sp>
        <p:nvSpPr>
          <p:cNvPr id="686" name="Google Shape;686;p17"/>
          <p:cNvSpPr/>
          <p:nvPr/>
        </p:nvSpPr>
        <p:spPr>
          <a:xfrm>
            <a:off x="3017484" y="5821923"/>
            <a:ext cx="417437" cy="40309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7" name="Google Shape;687;p17"/>
          <p:cNvSpPr/>
          <p:nvPr/>
        </p:nvSpPr>
        <p:spPr>
          <a:xfrm>
            <a:off x="3017484" y="5821923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8" name="Google Shape;688;p17"/>
          <p:cNvSpPr/>
          <p:nvPr/>
        </p:nvSpPr>
        <p:spPr>
          <a:xfrm>
            <a:off x="3247749" y="5981468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689" name="Google Shape;689;p17"/>
          <p:cNvCxnSpPr/>
          <p:nvPr/>
        </p:nvCxnSpPr>
        <p:spPr>
          <a:xfrm flipH="1">
            <a:off x="2549513" y="4913629"/>
            <a:ext cx="20828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0" name="Google Shape;690;p17"/>
          <p:cNvCxnSpPr/>
          <p:nvPr/>
        </p:nvCxnSpPr>
        <p:spPr>
          <a:xfrm flipH="1">
            <a:off x="2572373" y="5329237"/>
            <a:ext cx="18542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1" name="Google Shape;691;p17"/>
          <p:cNvSpPr txBox="1"/>
          <p:nvPr/>
        </p:nvSpPr>
        <p:spPr>
          <a:xfrm>
            <a:off x="2775860" y="4661557"/>
            <a:ext cx="1681840" cy="52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 گزینه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drink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رو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5080" lvl="0" indent="12700" rtl="1">
              <a:lnSpc>
                <a:spcPct val="111099"/>
              </a:lnSpc>
              <a:spcBef>
                <a:spcPts val="3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Glass Water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رو از منو انتخاب کنید.</a:t>
            </a:r>
            <a:endParaRPr lang="en-US"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5080" lvl="0" indent="12700" algn="l" rtl="0">
              <a:lnSpc>
                <a:spcPct val="111099"/>
              </a:lnSpc>
              <a:spcBef>
                <a:spcPts val="3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692" name="Google Shape;692;p17"/>
          <p:cNvCxnSpPr/>
          <p:nvPr/>
        </p:nvCxnSpPr>
        <p:spPr>
          <a:xfrm flipH="1">
            <a:off x="2200520" y="4726178"/>
            <a:ext cx="557277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CE540D-9ACA-3849-B317-1F0DA2602978}"/>
              </a:ext>
            </a:extLst>
          </p:cNvPr>
          <p:cNvSpPr txBox="1"/>
          <p:nvPr/>
        </p:nvSpPr>
        <p:spPr>
          <a:xfrm>
            <a:off x="22997" y="4290870"/>
            <a:ext cx="4548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بهش بگید که بعد از دریافت پیام باید چه کارهایی رو انجام بده.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1F7844-FDE1-4449-A381-172487282218}"/>
              </a:ext>
            </a:extLst>
          </p:cNvPr>
          <p:cNvSpPr txBox="1"/>
          <p:nvPr/>
        </p:nvSpPr>
        <p:spPr>
          <a:xfrm>
            <a:off x="2579696" y="3819563"/>
            <a:ext cx="20128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حالت را به لیوان پر تغییر دهید.</a:t>
            </a:r>
            <a:endParaRPr lang="en-US" sz="900" dirty="0">
              <a:solidFill>
                <a:srgbClr val="636466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CAF46-726D-444B-903B-B586FA2ED69A}"/>
              </a:ext>
            </a:extLst>
          </p:cNvPr>
          <p:cNvSpPr txBox="1"/>
          <p:nvPr/>
        </p:nvSpPr>
        <p:spPr>
          <a:xfrm>
            <a:off x="945581" y="5606997"/>
            <a:ext cx="26808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sz="18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164440-E292-3B48-8305-F877F3507C07}"/>
              </a:ext>
            </a:extLst>
          </p:cNvPr>
          <p:cNvSpPr/>
          <p:nvPr/>
        </p:nvSpPr>
        <p:spPr>
          <a:xfrm>
            <a:off x="1189523" y="1447100"/>
            <a:ext cx="228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33350" marR="44450" lvl="0" indent="-81914" algn="ctr" rtl="1"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شکلی مانند یک نوشیدنی را انتخاب کنید</a:t>
            </a:r>
          </a:p>
          <a:p>
            <a:pPr marL="133350" marR="44450" lvl="0" indent="-81914" algn="ctr" rtl="1"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مثل یک 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لیوان</a:t>
            </a:r>
            <a:endParaRPr lang="en-US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48" name="Google Shape;666;p17">
            <a:extLst>
              <a:ext uri="{FF2B5EF4-FFF2-40B4-BE49-F238E27FC236}">
                <a16:creationId xmlns:a16="http://schemas.microsoft.com/office/drawing/2014/main" id="{B83529D5-0791-2D49-AB50-6343EDA84ED4}"/>
              </a:ext>
            </a:extLst>
          </p:cNvPr>
          <p:cNvCxnSpPr/>
          <p:nvPr/>
        </p:nvCxnSpPr>
        <p:spPr>
          <a:xfrm flipH="1">
            <a:off x="2028077" y="2940002"/>
            <a:ext cx="11695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59BFD11-A4AC-4E41-BE19-A4751F3736F1}"/>
              </a:ext>
            </a:extLst>
          </p:cNvPr>
          <p:cNvSpPr/>
          <p:nvPr/>
        </p:nvSpPr>
        <p:spPr>
          <a:xfrm>
            <a:off x="2706994" y="5209628"/>
            <a:ext cx="245711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868680" rtl="1"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اونو به نقطه شروع برگردونید.   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18"/>
          <p:cNvSpPr txBox="1"/>
          <p:nvPr/>
        </p:nvSpPr>
        <p:spPr>
          <a:xfrm>
            <a:off x="723899" y="5927725"/>
            <a:ext cx="772216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99" name="Google Shape;699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18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18"/>
          <p:cNvSpPr/>
          <p:nvPr/>
        </p:nvSpPr>
        <p:spPr>
          <a:xfrm>
            <a:off x="603257" y="1486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3" name="Google Shape;703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18"/>
          <p:cNvSpPr txBox="1"/>
          <p:nvPr/>
        </p:nvSpPr>
        <p:spPr>
          <a:xfrm>
            <a:off x="2232849" y="5911977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/>
          </a:p>
        </p:txBody>
      </p:sp>
      <p:sp>
        <p:nvSpPr>
          <p:cNvPr id="705" name="Google Shape;705;p18"/>
          <p:cNvSpPr txBox="1">
            <a:spLocks noGrp="1"/>
          </p:cNvSpPr>
          <p:nvPr>
            <p:ph type="title"/>
          </p:nvPr>
        </p:nvSpPr>
        <p:spPr>
          <a:xfrm>
            <a:off x="164123" y="433114"/>
            <a:ext cx="424375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ممکنه چی بگه؟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06" name="Google Shape;706;p18"/>
          <p:cNvSpPr txBox="1"/>
          <p:nvPr/>
        </p:nvSpPr>
        <p:spPr>
          <a:xfrm>
            <a:off x="723900" y="1263649"/>
            <a:ext cx="3111366" cy="307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بهش اجازه بدید تا هر چیزی رو که می‌خواد بگه.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07" name="Google Shape;707;p18"/>
          <p:cNvSpPr/>
          <p:nvPr/>
        </p:nvSpPr>
        <p:spPr>
          <a:xfrm>
            <a:off x="1461388" y="4343386"/>
            <a:ext cx="1649235" cy="122556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18"/>
          <p:cNvSpPr/>
          <p:nvPr/>
        </p:nvSpPr>
        <p:spPr>
          <a:xfrm>
            <a:off x="1461388" y="4343386"/>
            <a:ext cx="1649234" cy="1225563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18"/>
          <p:cNvSpPr/>
          <p:nvPr/>
        </p:nvSpPr>
        <p:spPr>
          <a:xfrm>
            <a:off x="2390662" y="4979684"/>
            <a:ext cx="102566" cy="11433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18"/>
          <p:cNvSpPr/>
          <p:nvPr/>
        </p:nvSpPr>
        <p:spPr>
          <a:xfrm>
            <a:off x="1461388" y="3044818"/>
            <a:ext cx="1649235" cy="122556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" name="Google Shape;711;p18"/>
          <p:cNvSpPr/>
          <p:nvPr/>
        </p:nvSpPr>
        <p:spPr>
          <a:xfrm>
            <a:off x="1461388" y="3044824"/>
            <a:ext cx="1649234" cy="122556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18"/>
          <p:cNvSpPr/>
          <p:nvPr/>
        </p:nvSpPr>
        <p:spPr>
          <a:xfrm>
            <a:off x="2390662" y="3682962"/>
            <a:ext cx="102566" cy="11433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18"/>
          <p:cNvSpPr/>
          <p:nvPr/>
        </p:nvSpPr>
        <p:spPr>
          <a:xfrm>
            <a:off x="1461388" y="1746249"/>
            <a:ext cx="1649235" cy="1225564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18"/>
          <p:cNvSpPr/>
          <p:nvPr/>
        </p:nvSpPr>
        <p:spPr>
          <a:xfrm>
            <a:off x="1461388" y="1746249"/>
            <a:ext cx="1649234" cy="122556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18"/>
          <p:cNvSpPr/>
          <p:nvPr/>
        </p:nvSpPr>
        <p:spPr>
          <a:xfrm>
            <a:off x="2390662" y="2378036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1" name="Google Shape;721;p19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2" name="Google Shape;722;p19"/>
          <p:cNvSpPr txBox="1"/>
          <p:nvPr/>
        </p:nvSpPr>
        <p:spPr>
          <a:xfrm>
            <a:off x="215899" y="6445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3" name="Google Shape;723;p19"/>
          <p:cNvSpPr/>
          <p:nvPr/>
        </p:nvSpPr>
        <p:spPr>
          <a:xfrm>
            <a:off x="0" y="927099"/>
            <a:ext cx="4572000" cy="179366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4" name="Google Shape;724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5" name="Google Shape;725;p19"/>
          <p:cNvSpPr/>
          <p:nvPr/>
        </p:nvSpPr>
        <p:spPr>
          <a:xfrm>
            <a:off x="0" y="2720758"/>
            <a:ext cx="4572000" cy="272491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6" name="Google Shape;726;p19"/>
          <p:cNvSpPr/>
          <p:nvPr/>
        </p:nvSpPr>
        <p:spPr>
          <a:xfrm>
            <a:off x="0" y="270805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27" name="Google Shape;727;p19"/>
          <p:cNvSpPr txBox="1"/>
          <p:nvPr/>
        </p:nvSpPr>
        <p:spPr>
          <a:xfrm>
            <a:off x="1" y="2826406"/>
            <a:ext cx="457200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8" name="Google Shape;728;p19"/>
          <p:cNvSpPr txBox="1">
            <a:spLocks noGrp="1"/>
          </p:cNvSpPr>
          <p:nvPr>
            <p:ph type="title"/>
          </p:nvPr>
        </p:nvSpPr>
        <p:spPr>
          <a:xfrm>
            <a:off x="215899" y="318612"/>
            <a:ext cx="4140202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ممکنه چی بگه؟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9" name="Google Shape;729;p19"/>
          <p:cNvSpPr/>
          <p:nvPr/>
        </p:nvSpPr>
        <p:spPr>
          <a:xfrm>
            <a:off x="0" y="5445671"/>
            <a:ext cx="4572000" cy="95512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0" name="Google Shape;730;p19"/>
          <p:cNvSpPr/>
          <p:nvPr/>
        </p:nvSpPr>
        <p:spPr>
          <a:xfrm>
            <a:off x="0" y="543297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1" name="Google Shape;731;p19"/>
          <p:cNvSpPr/>
          <p:nvPr/>
        </p:nvSpPr>
        <p:spPr>
          <a:xfrm>
            <a:off x="1706502" y="3114701"/>
            <a:ext cx="1679914" cy="21549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2" name="Google Shape;732;p19"/>
          <p:cNvSpPr txBox="1"/>
          <p:nvPr/>
        </p:nvSpPr>
        <p:spPr>
          <a:xfrm>
            <a:off x="3454163" y="4266156"/>
            <a:ext cx="965437" cy="84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چیزهایی رو که می‌خواهید ممیون بتونه بگه رو در این مکان‌ها بنویسید.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3" name="Google Shape;733;p19"/>
          <p:cNvSpPr txBox="1"/>
          <p:nvPr/>
        </p:nvSpPr>
        <p:spPr>
          <a:xfrm>
            <a:off x="3454163" y="3228110"/>
            <a:ext cx="901938" cy="58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دستور </a:t>
            </a:r>
          </a:p>
          <a:p>
            <a:pPr marL="0" marR="5080" lvl="0" indent="1270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Pick random</a:t>
            </a:r>
          </a:p>
          <a:p>
            <a:pPr marL="0" marR="5080" lvl="0" indent="1270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اینجا بگذارید.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4" name="Google Shape;734;p19"/>
          <p:cNvSpPr txBox="1"/>
          <p:nvPr/>
        </p:nvSpPr>
        <p:spPr>
          <a:xfrm>
            <a:off x="-82445" y="5754519"/>
            <a:ext cx="4157663" cy="371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میمون کلیک کنید تا ببیند که چی چیزهایی رو می‌تونه بگه.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5" name="Google Shape;735;p19"/>
          <p:cNvSpPr/>
          <p:nvPr/>
        </p:nvSpPr>
        <p:spPr>
          <a:xfrm>
            <a:off x="2631027" y="3322215"/>
            <a:ext cx="803809" cy="1047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" y="0"/>
                </a:lnTo>
                <a:lnTo>
                  <a:pt x="21600" y="34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6" name="Google Shape;736;p19"/>
          <p:cNvSpPr txBox="1"/>
          <p:nvPr/>
        </p:nvSpPr>
        <p:spPr>
          <a:xfrm>
            <a:off x="0" y="1035707"/>
            <a:ext cx="4571985" cy="265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7" name="Google Shape;737;p19"/>
          <p:cNvSpPr txBox="1"/>
          <p:nvPr/>
        </p:nvSpPr>
        <p:spPr>
          <a:xfrm>
            <a:off x="2898107" y="2325495"/>
            <a:ext cx="1364617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نام متغیر را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Choice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بگذارید</a:t>
            </a:r>
            <a:endParaRPr lang="fa-IR" sz="900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و کلید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OK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بزنید</a:t>
            </a:r>
            <a:r>
              <a:rPr lang="fa-IR" sz="900" dirty="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</a:t>
            </a:r>
            <a:endParaRPr lang="en-US" sz="90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738" name="Google Shape;738;p19"/>
          <p:cNvSpPr txBox="1"/>
          <p:nvPr/>
        </p:nvSpPr>
        <p:spPr>
          <a:xfrm>
            <a:off x="233371" y="1397733"/>
            <a:ext cx="9601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Variables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9" name="Google Shape;739;p19"/>
          <p:cNvSpPr txBox="1"/>
          <p:nvPr/>
        </p:nvSpPr>
        <p:spPr>
          <a:xfrm>
            <a:off x="233371" y="1733468"/>
            <a:ext cx="871221" cy="501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دکمه </a:t>
            </a: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Make a Variable</a:t>
            </a:r>
            <a:endParaRPr lang="fa-IR" sz="900" b="1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0" name="Google Shape;740;p19"/>
          <p:cNvSpPr/>
          <p:nvPr/>
        </p:nvSpPr>
        <p:spPr>
          <a:xfrm>
            <a:off x="3095687" y="1399701"/>
            <a:ext cx="919900" cy="87415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1" name="Google Shape;741;p19"/>
          <p:cNvSpPr/>
          <p:nvPr/>
        </p:nvSpPr>
        <p:spPr>
          <a:xfrm>
            <a:off x="3095687" y="1399701"/>
            <a:ext cx="919901" cy="8741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13" y="0"/>
                </a:moveTo>
                <a:lnTo>
                  <a:pt x="1405" y="95"/>
                </a:lnTo>
                <a:lnTo>
                  <a:pt x="745" y="431"/>
                </a:lnTo>
                <a:lnTo>
                  <a:pt x="217" y="1080"/>
                </a:lnTo>
                <a:lnTo>
                  <a:pt x="0" y="2118"/>
                </a:lnTo>
                <a:lnTo>
                  <a:pt x="0" y="19482"/>
                </a:lnTo>
                <a:lnTo>
                  <a:pt x="91" y="20122"/>
                </a:lnTo>
                <a:lnTo>
                  <a:pt x="409" y="20816"/>
                </a:lnTo>
                <a:lnTo>
                  <a:pt x="1027" y="21372"/>
                </a:lnTo>
                <a:lnTo>
                  <a:pt x="2013" y="21600"/>
                </a:lnTo>
                <a:lnTo>
                  <a:pt x="19587" y="21600"/>
                </a:lnTo>
                <a:lnTo>
                  <a:pt x="20195" y="21505"/>
                </a:lnTo>
                <a:lnTo>
                  <a:pt x="20855" y="21169"/>
                </a:lnTo>
                <a:lnTo>
                  <a:pt x="21383" y="20520"/>
                </a:lnTo>
                <a:lnTo>
                  <a:pt x="21600" y="19482"/>
                </a:lnTo>
                <a:lnTo>
                  <a:pt x="21600" y="2118"/>
                </a:lnTo>
                <a:lnTo>
                  <a:pt x="21509" y="1478"/>
                </a:lnTo>
                <a:lnTo>
                  <a:pt x="21191" y="784"/>
                </a:lnTo>
                <a:lnTo>
                  <a:pt x="20573" y="228"/>
                </a:lnTo>
                <a:lnTo>
                  <a:pt x="19587" y="0"/>
                </a:lnTo>
                <a:lnTo>
                  <a:pt x="201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742" name="Google Shape;742;p19"/>
          <p:cNvCxnSpPr/>
          <p:nvPr/>
        </p:nvCxnSpPr>
        <p:spPr>
          <a:xfrm>
            <a:off x="3448258" y="1677645"/>
            <a:ext cx="1" cy="93549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3" name="Google Shape;743;p19"/>
          <p:cNvSpPr/>
          <p:nvPr/>
        </p:nvSpPr>
        <p:spPr>
          <a:xfrm>
            <a:off x="3879208" y="2152344"/>
            <a:ext cx="94438" cy="10529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4" name="Google Shape;744;p19"/>
          <p:cNvSpPr/>
          <p:nvPr/>
        </p:nvSpPr>
        <p:spPr>
          <a:xfrm>
            <a:off x="3201922" y="1678278"/>
            <a:ext cx="176277" cy="901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5" name="Google Shape;745;p19"/>
          <p:cNvSpPr txBox="1"/>
          <p:nvPr/>
        </p:nvSpPr>
        <p:spPr>
          <a:xfrm>
            <a:off x="3187053" y="1684427"/>
            <a:ext cx="305447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DA0"/>
              </a:buClr>
              <a:buSzPts val="600"/>
              <a:buFont typeface="Arial"/>
              <a:buNone/>
            </a:pPr>
            <a:r>
              <a:rPr lang="en-US" sz="600" b="0" i="0" u="none" strike="noStrike" cap="none">
                <a:solidFill>
                  <a:srgbClr val="9B9DA0"/>
                </a:solidFill>
                <a:latin typeface="Vazir" panose="020B0603030804020204" pitchFamily="34" charset="-78"/>
                <a:cs typeface="Vazir" panose="020B0603030804020204" pitchFamily="34" charset="-78"/>
                <a:sym typeface="Arial"/>
              </a:rPr>
              <a:t>Choice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6" name="Google Shape;746;p19"/>
          <p:cNvSpPr/>
          <p:nvPr/>
        </p:nvSpPr>
        <p:spPr>
          <a:xfrm>
            <a:off x="1497973" y="1399701"/>
            <a:ext cx="1216647" cy="111259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7" name="Google Shape;747;p19"/>
          <p:cNvSpPr/>
          <p:nvPr/>
        </p:nvSpPr>
        <p:spPr>
          <a:xfrm>
            <a:off x="1497972" y="1399701"/>
            <a:ext cx="1216648" cy="111259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22" y="0"/>
                </a:moveTo>
                <a:lnTo>
                  <a:pt x="1062" y="75"/>
                </a:lnTo>
                <a:lnTo>
                  <a:pt x="564" y="338"/>
                </a:lnTo>
                <a:lnTo>
                  <a:pt x="164" y="849"/>
                </a:lnTo>
                <a:lnTo>
                  <a:pt x="0" y="1664"/>
                </a:lnTo>
                <a:lnTo>
                  <a:pt x="0" y="19936"/>
                </a:lnTo>
                <a:lnTo>
                  <a:pt x="69" y="20439"/>
                </a:lnTo>
                <a:lnTo>
                  <a:pt x="310" y="20984"/>
                </a:lnTo>
                <a:lnTo>
                  <a:pt x="776" y="21421"/>
                </a:lnTo>
                <a:lnTo>
                  <a:pt x="1522" y="21600"/>
                </a:lnTo>
                <a:lnTo>
                  <a:pt x="20078" y="21600"/>
                </a:lnTo>
                <a:lnTo>
                  <a:pt x="20538" y="21525"/>
                </a:lnTo>
                <a:lnTo>
                  <a:pt x="21036" y="21262"/>
                </a:lnTo>
                <a:lnTo>
                  <a:pt x="21436" y="20751"/>
                </a:lnTo>
                <a:lnTo>
                  <a:pt x="21600" y="19936"/>
                </a:lnTo>
                <a:lnTo>
                  <a:pt x="21600" y="1664"/>
                </a:lnTo>
                <a:lnTo>
                  <a:pt x="21531" y="1161"/>
                </a:lnTo>
                <a:lnTo>
                  <a:pt x="21290" y="616"/>
                </a:lnTo>
                <a:lnTo>
                  <a:pt x="20824" y="179"/>
                </a:lnTo>
                <a:lnTo>
                  <a:pt x="20078" y="0"/>
                </a:lnTo>
                <a:lnTo>
                  <a:pt x="152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8" name="Google Shape;748;p19"/>
          <p:cNvSpPr/>
          <p:nvPr/>
        </p:nvSpPr>
        <p:spPr>
          <a:xfrm>
            <a:off x="1517306" y="1670430"/>
            <a:ext cx="262893" cy="3265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749" name="Google Shape;749;p19"/>
          <p:cNvCxnSpPr/>
          <p:nvPr/>
        </p:nvCxnSpPr>
        <p:spPr>
          <a:xfrm flipH="1">
            <a:off x="1186383" y="1500919"/>
            <a:ext cx="3395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0" name="Google Shape;750;p19"/>
          <p:cNvSpPr/>
          <p:nvPr/>
        </p:nvSpPr>
        <p:spPr>
          <a:xfrm>
            <a:off x="813454" y="3124226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1" name="Google Shape;751;p19"/>
          <p:cNvSpPr/>
          <p:nvPr/>
        </p:nvSpPr>
        <p:spPr>
          <a:xfrm>
            <a:off x="906106" y="3129266"/>
            <a:ext cx="263010" cy="38628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19"/>
          <p:cNvSpPr/>
          <p:nvPr/>
        </p:nvSpPr>
        <p:spPr>
          <a:xfrm>
            <a:off x="813454" y="3124226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3" name="Google Shape;753;p19"/>
          <p:cNvSpPr txBox="1"/>
          <p:nvPr/>
        </p:nvSpPr>
        <p:spPr>
          <a:xfrm>
            <a:off x="909952" y="3476707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754" name="Google Shape;754;p19"/>
          <p:cNvSpPr/>
          <p:nvPr/>
        </p:nvSpPr>
        <p:spPr>
          <a:xfrm>
            <a:off x="3062732" y="3913044"/>
            <a:ext cx="281942" cy="10739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7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755" name="Google Shape;755;p19"/>
          <p:cNvCxnSpPr/>
          <p:nvPr/>
        </p:nvCxnSpPr>
        <p:spPr>
          <a:xfrm>
            <a:off x="3349752" y="4449998"/>
            <a:ext cx="7659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6" name="Google Shape;756;p19"/>
          <p:cNvSpPr/>
          <p:nvPr/>
        </p:nvSpPr>
        <p:spPr>
          <a:xfrm>
            <a:off x="3437435" y="5665891"/>
            <a:ext cx="487400" cy="49034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7" name="Google Shape;757;p19"/>
          <p:cNvSpPr/>
          <p:nvPr/>
        </p:nvSpPr>
        <p:spPr>
          <a:xfrm>
            <a:off x="3437438" y="5659628"/>
            <a:ext cx="487402" cy="49034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9" y="0"/>
                </a:moveTo>
                <a:lnTo>
                  <a:pt x="2651" y="170"/>
                </a:lnTo>
                <a:lnTo>
                  <a:pt x="1407" y="768"/>
                </a:lnTo>
                <a:lnTo>
                  <a:pt x="409" y="1926"/>
                </a:lnTo>
                <a:lnTo>
                  <a:pt x="0" y="3776"/>
                </a:lnTo>
                <a:lnTo>
                  <a:pt x="0" y="17824"/>
                </a:lnTo>
                <a:lnTo>
                  <a:pt x="171" y="18965"/>
                </a:lnTo>
                <a:lnTo>
                  <a:pt x="773" y="20202"/>
                </a:lnTo>
                <a:lnTo>
                  <a:pt x="1938" y="21194"/>
                </a:lnTo>
                <a:lnTo>
                  <a:pt x="3799" y="21600"/>
                </a:lnTo>
                <a:lnTo>
                  <a:pt x="17801" y="21600"/>
                </a:lnTo>
                <a:lnTo>
                  <a:pt x="18949" y="21430"/>
                </a:lnTo>
                <a:lnTo>
                  <a:pt x="20193" y="20832"/>
                </a:lnTo>
                <a:lnTo>
                  <a:pt x="21191" y="19674"/>
                </a:lnTo>
                <a:lnTo>
                  <a:pt x="21600" y="17824"/>
                </a:lnTo>
                <a:lnTo>
                  <a:pt x="21600" y="3776"/>
                </a:lnTo>
                <a:lnTo>
                  <a:pt x="21429" y="2635"/>
                </a:lnTo>
                <a:lnTo>
                  <a:pt x="20827" y="1398"/>
                </a:lnTo>
                <a:lnTo>
                  <a:pt x="19662" y="406"/>
                </a:lnTo>
                <a:lnTo>
                  <a:pt x="17801" y="0"/>
                </a:lnTo>
                <a:lnTo>
                  <a:pt x="3799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8" name="Google Shape;758;p19"/>
          <p:cNvSpPr/>
          <p:nvPr/>
        </p:nvSpPr>
        <p:spPr>
          <a:xfrm>
            <a:off x="3685809" y="5920139"/>
            <a:ext cx="116306" cy="13644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9" name="Google Shape;759;p19"/>
          <p:cNvSpPr/>
          <p:nvPr/>
        </p:nvSpPr>
        <p:spPr>
          <a:xfrm>
            <a:off x="311150" y="3713477"/>
            <a:ext cx="1295401" cy="11430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29" y="0"/>
                </a:moveTo>
                <a:lnTo>
                  <a:pt x="1271" y="0"/>
                </a:lnTo>
                <a:lnTo>
                  <a:pt x="536" y="22"/>
                </a:lnTo>
                <a:lnTo>
                  <a:pt x="159" y="180"/>
                </a:lnTo>
                <a:lnTo>
                  <a:pt x="20" y="607"/>
                </a:lnTo>
                <a:lnTo>
                  <a:pt x="0" y="1440"/>
                </a:lnTo>
                <a:lnTo>
                  <a:pt x="0" y="20160"/>
                </a:lnTo>
                <a:lnTo>
                  <a:pt x="20" y="20992"/>
                </a:lnTo>
                <a:lnTo>
                  <a:pt x="159" y="21420"/>
                </a:lnTo>
                <a:lnTo>
                  <a:pt x="536" y="21577"/>
                </a:lnTo>
                <a:lnTo>
                  <a:pt x="1271" y="21600"/>
                </a:lnTo>
                <a:lnTo>
                  <a:pt x="20329" y="21600"/>
                </a:lnTo>
                <a:lnTo>
                  <a:pt x="21064" y="21577"/>
                </a:lnTo>
                <a:lnTo>
                  <a:pt x="21441" y="21420"/>
                </a:lnTo>
                <a:lnTo>
                  <a:pt x="21580" y="20992"/>
                </a:lnTo>
                <a:lnTo>
                  <a:pt x="21600" y="20160"/>
                </a:lnTo>
                <a:lnTo>
                  <a:pt x="21600" y="1440"/>
                </a:lnTo>
                <a:lnTo>
                  <a:pt x="21580" y="607"/>
                </a:lnTo>
                <a:lnTo>
                  <a:pt x="21441" y="180"/>
                </a:lnTo>
                <a:lnTo>
                  <a:pt x="21064" y="22"/>
                </a:lnTo>
                <a:lnTo>
                  <a:pt x="20329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60" name="Google Shape;760;p19"/>
          <p:cNvSpPr txBox="1"/>
          <p:nvPr/>
        </p:nvSpPr>
        <p:spPr>
          <a:xfrm>
            <a:off x="311150" y="4127833"/>
            <a:ext cx="1206156" cy="720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بلاک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Choice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در داخل بلاک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equals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که در گروه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Operators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است، بگذارید.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61" name="Google Shape;761;p19"/>
          <p:cNvSpPr/>
          <p:nvPr/>
        </p:nvSpPr>
        <p:spPr>
          <a:xfrm>
            <a:off x="391327" y="3773389"/>
            <a:ext cx="813262" cy="293274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62" name="Google Shape;762;p19"/>
          <p:cNvSpPr/>
          <p:nvPr/>
        </p:nvSpPr>
        <p:spPr>
          <a:xfrm>
            <a:off x="1132017" y="3753532"/>
            <a:ext cx="943421" cy="19568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4543" y="15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63" name="Google Shape;763;p19"/>
          <p:cNvSpPr/>
          <p:nvPr/>
        </p:nvSpPr>
        <p:spPr>
          <a:xfrm>
            <a:off x="1829561" y="1420619"/>
            <a:ext cx="723901" cy="133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58" y="0"/>
                </a:moveTo>
                <a:lnTo>
                  <a:pt x="320" y="64"/>
                </a:lnTo>
                <a:lnTo>
                  <a:pt x="95" y="514"/>
                </a:lnTo>
                <a:lnTo>
                  <a:pt x="12" y="1736"/>
                </a:lnTo>
                <a:lnTo>
                  <a:pt x="0" y="4114"/>
                </a:lnTo>
                <a:lnTo>
                  <a:pt x="0" y="17486"/>
                </a:lnTo>
                <a:lnTo>
                  <a:pt x="12" y="19864"/>
                </a:lnTo>
                <a:lnTo>
                  <a:pt x="95" y="21086"/>
                </a:lnTo>
                <a:lnTo>
                  <a:pt x="320" y="21536"/>
                </a:lnTo>
                <a:lnTo>
                  <a:pt x="758" y="21600"/>
                </a:lnTo>
                <a:lnTo>
                  <a:pt x="20842" y="21600"/>
                </a:lnTo>
                <a:lnTo>
                  <a:pt x="21280" y="21536"/>
                </a:lnTo>
                <a:lnTo>
                  <a:pt x="21505" y="21086"/>
                </a:lnTo>
                <a:lnTo>
                  <a:pt x="21588" y="19864"/>
                </a:lnTo>
                <a:lnTo>
                  <a:pt x="21600" y="17486"/>
                </a:lnTo>
                <a:lnTo>
                  <a:pt x="21600" y="4114"/>
                </a:lnTo>
                <a:lnTo>
                  <a:pt x="21588" y="1736"/>
                </a:lnTo>
                <a:lnTo>
                  <a:pt x="21505" y="514"/>
                </a:lnTo>
                <a:lnTo>
                  <a:pt x="21280" y="64"/>
                </a:lnTo>
                <a:lnTo>
                  <a:pt x="20842" y="0"/>
                </a:lnTo>
                <a:lnTo>
                  <a:pt x="758" y="0"/>
                </a:lnTo>
                <a:close/>
              </a:path>
            </a:pathLst>
          </a:cu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64" name="Google Shape;764;p19"/>
          <p:cNvSpPr/>
          <p:nvPr/>
        </p:nvSpPr>
        <p:spPr>
          <a:xfrm>
            <a:off x="1139285" y="1539052"/>
            <a:ext cx="727825" cy="31286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1246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65" name="Google Shape;765;p19"/>
          <p:cNvSpPr/>
          <p:nvPr/>
        </p:nvSpPr>
        <p:spPr>
          <a:xfrm>
            <a:off x="2487029" y="1491822"/>
            <a:ext cx="102566" cy="114338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A5399-4244-DC43-BA50-953A374D919A}"/>
              </a:ext>
            </a:extLst>
          </p:cNvPr>
          <p:cNvSpPr txBox="1"/>
          <p:nvPr/>
        </p:nvSpPr>
        <p:spPr>
          <a:xfrm>
            <a:off x="395" y="5473045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sz="18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20"/>
          <p:cNvSpPr txBox="1"/>
          <p:nvPr/>
        </p:nvSpPr>
        <p:spPr>
          <a:xfrm>
            <a:off x="723899" y="5927725"/>
            <a:ext cx="772216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2" name="Google Shape;772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20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20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75" name="Google Shape;775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6" name="Google Shape;776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7" name="Google Shape;777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dirty="0"/>
          </a:p>
        </p:txBody>
      </p:sp>
      <p:sp>
        <p:nvSpPr>
          <p:cNvPr id="778" name="Google Shape;778;p20"/>
          <p:cNvSpPr txBox="1">
            <a:spLocks noGrp="1"/>
          </p:cNvSpPr>
          <p:nvPr>
            <p:ph type="title"/>
          </p:nvPr>
        </p:nvSpPr>
        <p:spPr>
          <a:xfrm>
            <a:off x="641344" y="433114"/>
            <a:ext cx="328930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800">
                <a:latin typeface="Vazir" panose="020B0603030804020204" pitchFamily="34" charset="-78"/>
                <a:cs typeface="Vazir" panose="020B0603030804020204" pitchFamily="34" charset="-78"/>
              </a:rPr>
              <a:t>وقت بازیه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9" name="Google Shape;779;p20"/>
          <p:cNvSpPr txBox="1"/>
          <p:nvPr/>
        </p:nvSpPr>
        <p:spPr>
          <a:xfrm>
            <a:off x="723899" y="1263649"/>
            <a:ext cx="3111367" cy="37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توپ بازی کردن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80" name="Google Shape;780;p20"/>
          <p:cNvSpPr/>
          <p:nvPr/>
        </p:nvSpPr>
        <p:spPr>
          <a:xfrm>
            <a:off x="1901431" y="3055580"/>
            <a:ext cx="743751" cy="105162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20"/>
          <p:cNvSpPr/>
          <p:nvPr/>
        </p:nvSpPr>
        <p:spPr>
          <a:xfrm>
            <a:off x="2779496" y="4212209"/>
            <a:ext cx="743751" cy="105161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20"/>
          <p:cNvSpPr/>
          <p:nvPr/>
        </p:nvSpPr>
        <p:spPr>
          <a:xfrm>
            <a:off x="1036053" y="1898967"/>
            <a:ext cx="743751" cy="105162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88" name="Google Shape;788;p21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89" name="Google Shape;789;p21"/>
          <p:cNvSpPr/>
          <p:nvPr/>
        </p:nvSpPr>
        <p:spPr>
          <a:xfrm>
            <a:off x="0" y="927100"/>
            <a:ext cx="4572000" cy="97155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0" name="Google Shape;790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1" name="Google Shape;791;p21"/>
          <p:cNvSpPr/>
          <p:nvPr/>
        </p:nvSpPr>
        <p:spPr>
          <a:xfrm>
            <a:off x="0" y="1898650"/>
            <a:ext cx="4572000" cy="3611778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2" name="Google Shape;792;p21"/>
          <p:cNvSpPr/>
          <p:nvPr/>
        </p:nvSpPr>
        <p:spPr>
          <a:xfrm>
            <a:off x="0" y="188595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3" name="Google Shape;793;p21"/>
          <p:cNvSpPr txBox="1"/>
          <p:nvPr/>
        </p:nvSpPr>
        <p:spPr>
          <a:xfrm>
            <a:off x="-15" y="2016147"/>
            <a:ext cx="457200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94" name="Google Shape;794;p21"/>
          <p:cNvSpPr/>
          <p:nvPr/>
        </p:nvSpPr>
        <p:spPr>
          <a:xfrm>
            <a:off x="1911900" y="4571884"/>
            <a:ext cx="1162675" cy="84946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5" name="Google Shape;795;p21"/>
          <p:cNvSpPr/>
          <p:nvPr/>
        </p:nvSpPr>
        <p:spPr>
          <a:xfrm>
            <a:off x="1913888" y="2266544"/>
            <a:ext cx="1317049" cy="210334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796" name="Google Shape;796;p21"/>
          <p:cNvCxnSpPr/>
          <p:nvPr/>
        </p:nvCxnSpPr>
        <p:spPr>
          <a:xfrm>
            <a:off x="2599794" y="3594100"/>
            <a:ext cx="267870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7" name="Google Shape;797;p21"/>
          <p:cNvCxnSpPr/>
          <p:nvPr/>
        </p:nvCxnSpPr>
        <p:spPr>
          <a:xfrm rot="10800000">
            <a:off x="228808" y="4497673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8" name="Google Shape;798;p21"/>
          <p:cNvSpPr txBox="1">
            <a:spLocks noGrp="1"/>
          </p:cNvSpPr>
          <p:nvPr>
            <p:ph type="title"/>
          </p:nvPr>
        </p:nvSpPr>
        <p:spPr>
          <a:xfrm>
            <a:off x="215900" y="213450"/>
            <a:ext cx="4245931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وقت بازیه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99" name="Google Shape;799;p21"/>
          <p:cNvSpPr/>
          <p:nvPr/>
        </p:nvSpPr>
        <p:spPr>
          <a:xfrm>
            <a:off x="0" y="5510427"/>
            <a:ext cx="4572000" cy="89037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0" name="Google Shape;800;p21"/>
          <p:cNvSpPr/>
          <p:nvPr/>
        </p:nvSpPr>
        <p:spPr>
          <a:xfrm>
            <a:off x="0" y="5497727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1" name="Google Shape;801;p21"/>
          <p:cNvSpPr txBox="1"/>
          <p:nvPr/>
        </p:nvSpPr>
        <p:spPr>
          <a:xfrm>
            <a:off x="0" y="5620407"/>
            <a:ext cx="4572000" cy="27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3555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cxnSp>
        <p:nvCxnSpPr>
          <p:cNvPr id="802" name="Google Shape;802;p21"/>
          <p:cNvCxnSpPr/>
          <p:nvPr/>
        </p:nvCxnSpPr>
        <p:spPr>
          <a:xfrm>
            <a:off x="2599794" y="4096989"/>
            <a:ext cx="26787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03" name="Google Shape;803;p21"/>
          <p:cNvSpPr txBox="1"/>
          <p:nvPr/>
        </p:nvSpPr>
        <p:spPr>
          <a:xfrm>
            <a:off x="2889756" y="3472055"/>
            <a:ext cx="1105123" cy="41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افتادن توپ، عددی منفی را وارد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04" name="Google Shape;804;p21"/>
          <p:cNvSpPr/>
          <p:nvPr/>
        </p:nvSpPr>
        <p:spPr>
          <a:xfrm>
            <a:off x="2953866" y="3060941"/>
            <a:ext cx="176684" cy="1635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9" y="21587"/>
                </a:lnTo>
                <a:lnTo>
                  <a:pt x="2160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5" name="Google Shape;805;p21"/>
          <p:cNvSpPr/>
          <p:nvPr/>
        </p:nvSpPr>
        <p:spPr>
          <a:xfrm>
            <a:off x="1247952" y="1321527"/>
            <a:ext cx="412395" cy="41239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6" name="Google Shape;806;p21"/>
          <p:cNvSpPr/>
          <p:nvPr/>
        </p:nvSpPr>
        <p:spPr>
          <a:xfrm>
            <a:off x="1247952" y="1321529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7" name="Google Shape;807;p21"/>
          <p:cNvSpPr txBox="1"/>
          <p:nvPr/>
        </p:nvSpPr>
        <p:spPr>
          <a:xfrm>
            <a:off x="1" y="1035707"/>
            <a:ext cx="4572000" cy="598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</a:p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endParaRPr sz="7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marL="0" marR="193039" lvl="0" indent="188595" algn="ctr" rtl="0"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شکلی مثل توپ</a:t>
            </a:r>
          </a:p>
          <a:p>
            <a:pPr marL="0" marR="193039" lvl="0" indent="188595" algn="ctr" rtl="0"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08" name="Google Shape;808;p21"/>
          <p:cNvSpPr/>
          <p:nvPr/>
        </p:nvSpPr>
        <p:spPr>
          <a:xfrm>
            <a:off x="1028076" y="2354185"/>
            <a:ext cx="487413" cy="48740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9" name="Google Shape;809;p21"/>
          <p:cNvSpPr/>
          <p:nvPr/>
        </p:nvSpPr>
        <p:spPr>
          <a:xfrm>
            <a:off x="1028085" y="2354185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0" name="Google Shape;810;p21"/>
          <p:cNvSpPr txBox="1"/>
          <p:nvPr/>
        </p:nvSpPr>
        <p:spPr>
          <a:xfrm>
            <a:off x="1194978" y="2706665"/>
            <a:ext cx="153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Ball</a:t>
            </a:r>
            <a:endParaRPr/>
          </a:p>
        </p:txBody>
      </p:sp>
      <p:sp>
        <p:nvSpPr>
          <p:cNvPr id="811" name="Google Shape;811;p21"/>
          <p:cNvSpPr/>
          <p:nvPr/>
        </p:nvSpPr>
        <p:spPr>
          <a:xfrm>
            <a:off x="1028085" y="4719094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2" name="Google Shape;812;p21"/>
          <p:cNvSpPr/>
          <p:nvPr/>
        </p:nvSpPr>
        <p:spPr>
          <a:xfrm>
            <a:off x="1127315" y="4743450"/>
            <a:ext cx="249848" cy="366966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21"/>
          <p:cNvSpPr/>
          <p:nvPr/>
        </p:nvSpPr>
        <p:spPr>
          <a:xfrm>
            <a:off x="1028085" y="4719094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4" name="Google Shape;814;p21"/>
          <p:cNvSpPr txBox="1"/>
          <p:nvPr/>
        </p:nvSpPr>
        <p:spPr>
          <a:xfrm>
            <a:off x="1124582" y="5084274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cxnSp>
        <p:nvCxnSpPr>
          <p:cNvPr id="815" name="Google Shape;815;p21"/>
          <p:cNvCxnSpPr>
            <a:cxnSpLocks/>
          </p:cNvCxnSpPr>
          <p:nvPr/>
        </p:nvCxnSpPr>
        <p:spPr>
          <a:xfrm>
            <a:off x="2805428" y="4933279"/>
            <a:ext cx="12351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6" name="Google Shape;816;p21"/>
          <p:cNvSpPr/>
          <p:nvPr/>
        </p:nvSpPr>
        <p:spPr>
          <a:xfrm>
            <a:off x="2994025" y="5711824"/>
            <a:ext cx="419392" cy="4412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7" name="Google Shape;817;p21"/>
          <p:cNvSpPr/>
          <p:nvPr/>
        </p:nvSpPr>
        <p:spPr>
          <a:xfrm>
            <a:off x="2994025" y="5711824"/>
            <a:ext cx="419392" cy="4411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15" y="0"/>
                </a:moveTo>
                <a:lnTo>
                  <a:pt x="3081" y="189"/>
                </a:lnTo>
                <a:lnTo>
                  <a:pt x="1635" y="854"/>
                </a:lnTo>
                <a:lnTo>
                  <a:pt x="475" y="2141"/>
                </a:lnTo>
                <a:lnTo>
                  <a:pt x="0" y="4197"/>
                </a:lnTo>
                <a:lnTo>
                  <a:pt x="0" y="17403"/>
                </a:lnTo>
                <a:lnTo>
                  <a:pt x="199" y="18671"/>
                </a:lnTo>
                <a:lnTo>
                  <a:pt x="898" y="20046"/>
                </a:lnTo>
                <a:lnTo>
                  <a:pt x="2252" y="21148"/>
                </a:lnTo>
                <a:lnTo>
                  <a:pt x="4415" y="21600"/>
                </a:lnTo>
                <a:lnTo>
                  <a:pt x="17185" y="21600"/>
                </a:lnTo>
                <a:lnTo>
                  <a:pt x="18519" y="21411"/>
                </a:lnTo>
                <a:lnTo>
                  <a:pt x="19965" y="20746"/>
                </a:lnTo>
                <a:lnTo>
                  <a:pt x="21125" y="19459"/>
                </a:lnTo>
                <a:lnTo>
                  <a:pt x="21600" y="17403"/>
                </a:lnTo>
                <a:lnTo>
                  <a:pt x="21600" y="4197"/>
                </a:lnTo>
                <a:lnTo>
                  <a:pt x="21401" y="2929"/>
                </a:lnTo>
                <a:lnTo>
                  <a:pt x="20702" y="1554"/>
                </a:lnTo>
                <a:lnTo>
                  <a:pt x="19348" y="452"/>
                </a:lnTo>
                <a:lnTo>
                  <a:pt x="17185" y="0"/>
                </a:lnTo>
                <a:lnTo>
                  <a:pt x="441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8" name="Google Shape;818;p21"/>
          <p:cNvSpPr/>
          <p:nvPr/>
        </p:nvSpPr>
        <p:spPr>
          <a:xfrm>
            <a:off x="3256086" y="5949167"/>
            <a:ext cx="89040" cy="9992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9" name="Google Shape;819;p21"/>
          <p:cNvSpPr/>
          <p:nvPr/>
        </p:nvSpPr>
        <p:spPr>
          <a:xfrm>
            <a:off x="2911296" y="1296004"/>
            <a:ext cx="476251" cy="4634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44" y="0"/>
                </a:moveTo>
                <a:lnTo>
                  <a:pt x="3456" y="0"/>
                </a:lnTo>
                <a:lnTo>
                  <a:pt x="1458" y="55"/>
                </a:lnTo>
                <a:lnTo>
                  <a:pt x="432" y="444"/>
                </a:lnTo>
                <a:lnTo>
                  <a:pt x="54" y="1498"/>
                </a:lnTo>
                <a:lnTo>
                  <a:pt x="0" y="3552"/>
                </a:lnTo>
                <a:lnTo>
                  <a:pt x="0" y="18048"/>
                </a:lnTo>
                <a:lnTo>
                  <a:pt x="54" y="20102"/>
                </a:lnTo>
                <a:lnTo>
                  <a:pt x="432" y="21156"/>
                </a:lnTo>
                <a:lnTo>
                  <a:pt x="1458" y="21545"/>
                </a:lnTo>
                <a:lnTo>
                  <a:pt x="3456" y="21600"/>
                </a:lnTo>
                <a:lnTo>
                  <a:pt x="18144" y="21600"/>
                </a:lnTo>
                <a:lnTo>
                  <a:pt x="20142" y="21545"/>
                </a:lnTo>
                <a:lnTo>
                  <a:pt x="21168" y="21156"/>
                </a:lnTo>
                <a:lnTo>
                  <a:pt x="21546" y="20102"/>
                </a:lnTo>
                <a:lnTo>
                  <a:pt x="21600" y="18048"/>
                </a:lnTo>
                <a:lnTo>
                  <a:pt x="21600" y="3552"/>
                </a:lnTo>
                <a:lnTo>
                  <a:pt x="21546" y="1498"/>
                </a:lnTo>
                <a:lnTo>
                  <a:pt x="21168" y="444"/>
                </a:lnTo>
                <a:lnTo>
                  <a:pt x="20142" y="55"/>
                </a:lnTo>
                <a:lnTo>
                  <a:pt x="18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0" name="Google Shape;820;p21"/>
          <p:cNvSpPr/>
          <p:nvPr/>
        </p:nvSpPr>
        <p:spPr>
          <a:xfrm>
            <a:off x="2911296" y="1296004"/>
            <a:ext cx="476251" cy="4634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56" y="0"/>
                </a:moveTo>
                <a:lnTo>
                  <a:pt x="1458" y="55"/>
                </a:lnTo>
                <a:lnTo>
                  <a:pt x="432" y="444"/>
                </a:lnTo>
                <a:lnTo>
                  <a:pt x="54" y="1498"/>
                </a:lnTo>
                <a:lnTo>
                  <a:pt x="0" y="3552"/>
                </a:lnTo>
                <a:lnTo>
                  <a:pt x="0" y="18048"/>
                </a:lnTo>
                <a:lnTo>
                  <a:pt x="54" y="20102"/>
                </a:lnTo>
                <a:lnTo>
                  <a:pt x="432" y="21156"/>
                </a:lnTo>
                <a:lnTo>
                  <a:pt x="1458" y="21545"/>
                </a:lnTo>
                <a:lnTo>
                  <a:pt x="3456" y="21600"/>
                </a:lnTo>
                <a:lnTo>
                  <a:pt x="18144" y="21600"/>
                </a:lnTo>
                <a:lnTo>
                  <a:pt x="20142" y="21545"/>
                </a:lnTo>
                <a:lnTo>
                  <a:pt x="21168" y="21156"/>
                </a:lnTo>
                <a:lnTo>
                  <a:pt x="21546" y="20102"/>
                </a:lnTo>
                <a:lnTo>
                  <a:pt x="21600" y="18048"/>
                </a:lnTo>
                <a:lnTo>
                  <a:pt x="21600" y="3552"/>
                </a:lnTo>
                <a:lnTo>
                  <a:pt x="21546" y="1498"/>
                </a:lnTo>
                <a:lnTo>
                  <a:pt x="21168" y="444"/>
                </a:lnTo>
                <a:lnTo>
                  <a:pt x="20142" y="55"/>
                </a:lnTo>
                <a:lnTo>
                  <a:pt x="18144" y="0"/>
                </a:lnTo>
                <a:lnTo>
                  <a:pt x="3456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21"/>
          <p:cNvSpPr/>
          <p:nvPr/>
        </p:nvSpPr>
        <p:spPr>
          <a:xfrm>
            <a:off x="2997530" y="1311414"/>
            <a:ext cx="303023" cy="291872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22" name="Google Shape;822;p21"/>
          <p:cNvCxnSpPr/>
          <p:nvPr/>
        </p:nvCxnSpPr>
        <p:spPr>
          <a:xfrm>
            <a:off x="2970352" y="1689735"/>
            <a:ext cx="368885" cy="1"/>
          </a:xfrm>
          <a:prstGeom prst="straightConnector1">
            <a:avLst/>
          </a:prstGeom>
          <a:noFill/>
          <a:ln w="571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3" name="Google Shape;823;p21"/>
          <p:cNvSpPr txBox="1"/>
          <p:nvPr/>
        </p:nvSpPr>
        <p:spPr>
          <a:xfrm>
            <a:off x="3077984" y="1629409"/>
            <a:ext cx="153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Ball</a:t>
            </a:r>
            <a:endParaRPr/>
          </a:p>
        </p:txBody>
      </p:sp>
      <p:sp>
        <p:nvSpPr>
          <p:cNvPr id="824" name="Google Shape;824;p21"/>
          <p:cNvSpPr/>
          <p:nvPr/>
        </p:nvSpPr>
        <p:spPr>
          <a:xfrm>
            <a:off x="356870" y="3225800"/>
            <a:ext cx="1447801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463" y="0"/>
                </a:moveTo>
                <a:lnTo>
                  <a:pt x="1137" y="0"/>
                </a:lnTo>
                <a:lnTo>
                  <a:pt x="480" y="30"/>
                </a:lnTo>
                <a:lnTo>
                  <a:pt x="142" y="242"/>
                </a:lnTo>
                <a:lnTo>
                  <a:pt x="18" y="816"/>
                </a:lnTo>
                <a:lnTo>
                  <a:pt x="0" y="1934"/>
                </a:lnTo>
                <a:lnTo>
                  <a:pt x="0" y="19666"/>
                </a:lnTo>
                <a:lnTo>
                  <a:pt x="18" y="20784"/>
                </a:lnTo>
                <a:lnTo>
                  <a:pt x="142" y="21358"/>
                </a:lnTo>
                <a:lnTo>
                  <a:pt x="480" y="21570"/>
                </a:lnTo>
                <a:lnTo>
                  <a:pt x="1137" y="21600"/>
                </a:lnTo>
                <a:lnTo>
                  <a:pt x="20463" y="21600"/>
                </a:lnTo>
                <a:lnTo>
                  <a:pt x="21120" y="21570"/>
                </a:lnTo>
                <a:lnTo>
                  <a:pt x="21458" y="21358"/>
                </a:lnTo>
                <a:lnTo>
                  <a:pt x="21582" y="20784"/>
                </a:lnTo>
                <a:lnTo>
                  <a:pt x="21600" y="19666"/>
                </a:lnTo>
                <a:lnTo>
                  <a:pt x="21600" y="1934"/>
                </a:lnTo>
                <a:lnTo>
                  <a:pt x="21582" y="816"/>
                </a:lnTo>
                <a:lnTo>
                  <a:pt x="21458" y="242"/>
                </a:lnTo>
                <a:lnTo>
                  <a:pt x="21120" y="30"/>
                </a:lnTo>
                <a:lnTo>
                  <a:pt x="20463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5" name="Google Shape;825;p21"/>
          <p:cNvSpPr txBox="1"/>
          <p:nvPr/>
        </p:nvSpPr>
        <p:spPr>
          <a:xfrm>
            <a:off x="422908" y="3683680"/>
            <a:ext cx="129476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در داخل دستور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wait until</a:t>
            </a:r>
            <a:r>
              <a:rPr lang="fa-IR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بلوک </a:t>
            </a:r>
            <a:r>
              <a:rPr lang="en-US" sz="90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touching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قرار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26" name="Google Shape;826;p21"/>
          <p:cNvSpPr/>
          <p:nvPr/>
        </p:nvSpPr>
        <p:spPr>
          <a:xfrm>
            <a:off x="435609" y="3300869"/>
            <a:ext cx="1303020" cy="308471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7" name="Google Shape;827;p21"/>
          <p:cNvSpPr/>
          <p:nvPr/>
        </p:nvSpPr>
        <p:spPr>
          <a:xfrm>
            <a:off x="1676144" y="3018138"/>
            <a:ext cx="278284" cy="3937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9" y="12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8" name="Google Shape;828;p21"/>
          <p:cNvSpPr txBox="1"/>
          <p:nvPr/>
        </p:nvSpPr>
        <p:spPr>
          <a:xfrm>
            <a:off x="2833670" y="2731452"/>
            <a:ext cx="1581755" cy="307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12700">
              <a:buClr>
                <a:srgbClr val="231F20"/>
              </a:buClr>
              <a:buSzPts val="900"/>
              <a:buFont typeface="Roboto Medium"/>
              <a:buNone/>
              <a:defRPr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</a:defRPr>
            </a:lvl1pPr>
          </a:lstStyle>
          <a:p>
            <a:r>
              <a:rPr lang="fa-IR">
                <a:sym typeface="Roboto Medium"/>
              </a:rPr>
              <a:t>پیام جدیدی را انتشار دهید.</a:t>
            </a:r>
            <a:endParaRPr dirty="0"/>
          </a:p>
        </p:txBody>
      </p:sp>
      <p:sp>
        <p:nvSpPr>
          <p:cNvPr id="829" name="Google Shape;829;p21"/>
          <p:cNvSpPr txBox="1"/>
          <p:nvPr/>
        </p:nvSpPr>
        <p:spPr>
          <a:xfrm>
            <a:off x="2889756" y="3985259"/>
            <a:ext cx="1468756" cy="38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151764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بالا پرت کردن توپ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،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عددی مثبت را وارد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cxnSp>
        <p:nvCxnSpPr>
          <p:cNvPr id="830" name="Google Shape;830;p21"/>
          <p:cNvCxnSpPr/>
          <p:nvPr/>
        </p:nvCxnSpPr>
        <p:spPr>
          <a:xfrm flipH="1">
            <a:off x="2664207" y="4751578"/>
            <a:ext cx="21437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796;p21">
            <a:extLst>
              <a:ext uri="{FF2B5EF4-FFF2-40B4-BE49-F238E27FC236}">
                <a16:creationId xmlns:a16="http://schemas.microsoft.com/office/drawing/2014/main" id="{5D6AA601-033F-E648-849E-5195A4FF45FB}"/>
              </a:ext>
            </a:extLst>
          </p:cNvPr>
          <p:cNvCxnSpPr/>
          <p:nvPr/>
        </p:nvCxnSpPr>
        <p:spPr>
          <a:xfrm>
            <a:off x="2546714" y="2801280"/>
            <a:ext cx="267870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2399AF8-CADE-FF46-AA64-FFF19E8F3CCE}"/>
              </a:ext>
            </a:extLst>
          </p:cNvPr>
          <p:cNvSpPr/>
          <p:nvPr/>
        </p:nvSpPr>
        <p:spPr>
          <a:xfrm>
            <a:off x="2854836" y="4823496"/>
            <a:ext cx="161775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از منو گزینه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Ball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 را انتخاب کنید.</a:t>
            </a:r>
            <a:endParaRPr lang="en-US" sz="900">
              <a:latin typeface="Vazir" panose="020B0603030804020204" pitchFamily="34" charset="-78"/>
              <a:ea typeface="Roboto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48" name="Google Shape;828;p21">
            <a:extLst>
              <a:ext uri="{FF2B5EF4-FFF2-40B4-BE49-F238E27FC236}">
                <a16:creationId xmlns:a16="http://schemas.microsoft.com/office/drawing/2014/main" id="{7B265696-C232-7848-A2B5-FD9AE9F0433B}"/>
              </a:ext>
            </a:extLst>
          </p:cNvPr>
          <p:cNvSpPr txBox="1"/>
          <p:nvPr/>
        </p:nvSpPr>
        <p:spPr>
          <a:xfrm>
            <a:off x="3149041" y="3153464"/>
            <a:ext cx="1209471" cy="307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 گزینه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Monkey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انتخاب کنید.</a:t>
            </a:r>
            <a:endParaRPr dirty="0">
              <a:solidFill>
                <a:srgbClr val="636466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3E805-03C0-1343-A4F0-C5969848BC34}"/>
              </a:ext>
            </a:extLst>
          </p:cNvPr>
          <p:cNvSpPr txBox="1"/>
          <p:nvPr/>
        </p:nvSpPr>
        <p:spPr>
          <a:xfrm>
            <a:off x="2822894" y="4642015"/>
            <a:ext cx="17490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از منو گزینه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Play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 را انتخاب کنید.</a:t>
            </a:r>
            <a:endParaRPr lang="en-US" sz="900" dirty="0">
              <a:latin typeface="Vazir" panose="020B0603030804020204" pitchFamily="34" charset="-78"/>
              <a:ea typeface="Roboto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50" name="Google Shape;668;p17">
            <a:extLst>
              <a:ext uri="{FF2B5EF4-FFF2-40B4-BE49-F238E27FC236}">
                <a16:creationId xmlns:a16="http://schemas.microsoft.com/office/drawing/2014/main" id="{373C4986-8015-FC4D-8285-371694F5DCC8}"/>
              </a:ext>
            </a:extLst>
          </p:cNvPr>
          <p:cNvSpPr txBox="1"/>
          <p:nvPr/>
        </p:nvSpPr>
        <p:spPr>
          <a:xfrm>
            <a:off x="22997" y="5861722"/>
            <a:ext cx="4548987" cy="332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توپ کلیک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22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8" name="Google Shape;838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9" name="Google Shape;839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2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 dirty="0"/>
          </a:p>
        </p:txBody>
      </p:sp>
      <p:sp>
        <p:nvSpPr>
          <p:cNvPr id="841" name="Google Shape;841;p22"/>
          <p:cNvSpPr txBox="1">
            <a:spLocks noGrp="1"/>
          </p:cNvSpPr>
          <p:nvPr>
            <p:ph type="title"/>
          </p:nvPr>
        </p:nvSpPr>
        <p:spPr>
          <a:xfrm>
            <a:off x="723900" y="433114"/>
            <a:ext cx="311136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800">
                <a:latin typeface="Vazir" panose="020B0603030804020204" pitchFamily="34" charset="-78"/>
                <a:cs typeface="Vazir" panose="020B0603030804020204" pitchFamily="34" charset="-78"/>
              </a:rPr>
              <a:t>چقدر گرسنه است؟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42" name="Google Shape;842;p22"/>
          <p:cNvSpPr txBox="1"/>
          <p:nvPr/>
        </p:nvSpPr>
        <p:spPr>
          <a:xfrm>
            <a:off x="723898" y="1263649"/>
            <a:ext cx="3111367" cy="368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حواستون باشه که چقدر میمون گرسنش شده.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43" name="Google Shape;843;p22"/>
          <p:cNvSpPr/>
          <p:nvPr/>
        </p:nvSpPr>
        <p:spPr>
          <a:xfrm>
            <a:off x="817034" y="4521037"/>
            <a:ext cx="88393" cy="1409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4" name="Google Shape;844;p22"/>
          <p:cNvSpPr/>
          <p:nvPr/>
        </p:nvSpPr>
        <p:spPr>
          <a:xfrm>
            <a:off x="925469" y="4521037"/>
            <a:ext cx="65131" cy="14119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5" name="Google Shape;845;p22"/>
          <p:cNvSpPr/>
          <p:nvPr/>
        </p:nvSpPr>
        <p:spPr>
          <a:xfrm>
            <a:off x="1145806" y="1838998"/>
            <a:ext cx="2278555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p22"/>
          <p:cNvSpPr/>
          <p:nvPr/>
        </p:nvSpPr>
        <p:spPr>
          <a:xfrm>
            <a:off x="1145794" y="18389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22"/>
          <p:cNvSpPr/>
          <p:nvPr/>
        </p:nvSpPr>
        <p:spPr>
          <a:xfrm>
            <a:off x="1172145" y="1883675"/>
            <a:ext cx="608991" cy="13101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22"/>
          <p:cNvSpPr/>
          <p:nvPr/>
        </p:nvSpPr>
        <p:spPr>
          <a:xfrm>
            <a:off x="1172145" y="1883675"/>
            <a:ext cx="608991" cy="13101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22"/>
          <p:cNvSpPr/>
          <p:nvPr/>
        </p:nvSpPr>
        <p:spPr>
          <a:xfrm>
            <a:off x="1574685" y="3173742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0" name="Google Shape;850;p22"/>
          <p:cNvSpPr/>
          <p:nvPr/>
        </p:nvSpPr>
        <p:spPr>
          <a:xfrm>
            <a:off x="1145806" y="3735578"/>
            <a:ext cx="2279833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22"/>
          <p:cNvSpPr/>
          <p:nvPr/>
        </p:nvSpPr>
        <p:spPr>
          <a:xfrm>
            <a:off x="1145794" y="373557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22"/>
          <p:cNvSpPr/>
          <p:nvPr/>
        </p:nvSpPr>
        <p:spPr>
          <a:xfrm>
            <a:off x="1179422" y="3799585"/>
            <a:ext cx="608991" cy="131026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22"/>
          <p:cNvSpPr/>
          <p:nvPr/>
        </p:nvSpPr>
        <p:spPr>
          <a:xfrm>
            <a:off x="1179422" y="3799589"/>
            <a:ext cx="608991" cy="1310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22"/>
          <p:cNvSpPr txBox="1"/>
          <p:nvPr/>
        </p:nvSpPr>
        <p:spPr>
          <a:xfrm>
            <a:off x="723899" y="5927724"/>
            <a:ext cx="772216" cy="17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55" name="Google Shape;855;p22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1" name="Google Shape;861;p23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2" name="Google Shape;862;p23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63" name="Google Shape;863;p23"/>
          <p:cNvSpPr/>
          <p:nvPr/>
        </p:nvSpPr>
        <p:spPr>
          <a:xfrm>
            <a:off x="0" y="927100"/>
            <a:ext cx="4572000" cy="194209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4" name="Google Shape;864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5" name="Google Shape;865;p23"/>
          <p:cNvSpPr txBox="1"/>
          <p:nvPr/>
        </p:nvSpPr>
        <p:spPr>
          <a:xfrm>
            <a:off x="1673657" y="1035707"/>
            <a:ext cx="121475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66" name="Google Shape;866;p23"/>
          <p:cNvSpPr/>
          <p:nvPr/>
        </p:nvSpPr>
        <p:spPr>
          <a:xfrm>
            <a:off x="0" y="2869195"/>
            <a:ext cx="4572000" cy="2470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7" name="Google Shape;867;p23"/>
          <p:cNvSpPr/>
          <p:nvPr/>
        </p:nvSpPr>
        <p:spPr>
          <a:xfrm>
            <a:off x="0" y="285650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8" name="Google Shape;868;p23"/>
          <p:cNvSpPr txBox="1"/>
          <p:nvPr/>
        </p:nvSpPr>
        <p:spPr>
          <a:xfrm>
            <a:off x="1" y="2989452"/>
            <a:ext cx="4571984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69" name="Google Shape;869;p23"/>
          <p:cNvSpPr/>
          <p:nvPr/>
        </p:nvSpPr>
        <p:spPr>
          <a:xfrm>
            <a:off x="0" y="5340096"/>
            <a:ext cx="4572000" cy="106070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0" name="Google Shape;870;p23"/>
          <p:cNvSpPr/>
          <p:nvPr/>
        </p:nvSpPr>
        <p:spPr>
          <a:xfrm>
            <a:off x="0" y="53273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1" name="Google Shape;871;p23"/>
          <p:cNvSpPr txBox="1"/>
          <p:nvPr/>
        </p:nvSpPr>
        <p:spPr>
          <a:xfrm>
            <a:off x="0" y="5466102"/>
            <a:ext cx="457200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872" name="Google Shape;872;p23"/>
          <p:cNvCxnSpPr/>
          <p:nvPr/>
        </p:nvCxnSpPr>
        <p:spPr>
          <a:xfrm>
            <a:off x="2286000" y="5717032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3" name="Google Shape;873;p23"/>
          <p:cNvSpPr txBox="1">
            <a:spLocks noGrp="1"/>
          </p:cNvSpPr>
          <p:nvPr>
            <p:ph type="title"/>
          </p:nvPr>
        </p:nvSpPr>
        <p:spPr>
          <a:xfrm>
            <a:off x="215899" y="256266"/>
            <a:ext cx="4140202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چقدر گرسنه است؟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4" name="Google Shape;874;p23"/>
          <p:cNvSpPr/>
          <p:nvPr/>
        </p:nvSpPr>
        <p:spPr>
          <a:xfrm>
            <a:off x="237254" y="3841184"/>
            <a:ext cx="1136707" cy="123494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75" name="Google Shape;875;p23"/>
          <p:cNvCxnSpPr/>
          <p:nvPr/>
        </p:nvCxnSpPr>
        <p:spPr>
          <a:xfrm flipH="1">
            <a:off x="2781146" y="3855720"/>
            <a:ext cx="1" cy="131318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6" name="Google Shape;876;p23"/>
          <p:cNvSpPr txBox="1"/>
          <p:nvPr/>
        </p:nvSpPr>
        <p:spPr>
          <a:xfrm>
            <a:off x="1517362" y="4540227"/>
            <a:ext cx="1280729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هر 5 ثانیه یکبار، میزان گرسنگی را 1 واحد زیاد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7" name="Google Shape;877;p23"/>
          <p:cNvSpPr txBox="1"/>
          <p:nvPr/>
        </p:nvSpPr>
        <p:spPr>
          <a:xfrm>
            <a:off x="1304135" y="4150360"/>
            <a:ext cx="1181923" cy="1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میزان گرسنگی را صفر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8" name="Google Shape;878;p23"/>
          <p:cNvSpPr txBox="1"/>
          <p:nvPr/>
        </p:nvSpPr>
        <p:spPr>
          <a:xfrm>
            <a:off x="2772156" y="2419726"/>
            <a:ext cx="1388746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نام متغیر را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Hunger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بگذار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0" marR="0" lvl="0" indent="0" algn="ctr" rtl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و دکمه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OK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9" name="Google Shape;879;p23"/>
          <p:cNvSpPr txBox="1"/>
          <p:nvPr/>
        </p:nvSpPr>
        <p:spPr>
          <a:xfrm>
            <a:off x="82551" y="1409850"/>
            <a:ext cx="1093470" cy="147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r" rtl="1">
              <a:buClr>
                <a:srgbClr val="636466"/>
              </a:buClr>
              <a:buSzPts val="900"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گروه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Variables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 برو.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80" name="Google Shape;880;p23"/>
          <p:cNvSpPr txBox="1"/>
          <p:nvPr/>
        </p:nvSpPr>
        <p:spPr>
          <a:xfrm>
            <a:off x="193341" y="1883681"/>
            <a:ext cx="87122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دکمه </a:t>
            </a: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Make a  Variable</a:t>
            </a: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913D9863-06C3-4026-91CB-AE2814688A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73" r="3280"/>
          <a:stretch/>
        </p:blipFill>
        <p:spPr>
          <a:xfrm>
            <a:off x="2988949" y="1417287"/>
            <a:ext cx="953397" cy="947502"/>
          </a:xfrm>
          <a:prstGeom prst="roundRect">
            <a:avLst>
              <a:gd name="adj" fmla="val 7284"/>
            </a:avLst>
          </a:prstGeom>
        </p:spPr>
      </p:pic>
      <p:sp>
        <p:nvSpPr>
          <p:cNvPr id="882" name="Google Shape;882;p23"/>
          <p:cNvSpPr/>
          <p:nvPr/>
        </p:nvSpPr>
        <p:spPr>
          <a:xfrm>
            <a:off x="2990315" y="1411818"/>
            <a:ext cx="952031" cy="9509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5" y="0"/>
                </a:moveTo>
                <a:lnTo>
                  <a:pt x="1357" y="88"/>
                </a:lnTo>
                <a:lnTo>
                  <a:pt x="720" y="396"/>
                </a:lnTo>
                <a:lnTo>
                  <a:pt x="209" y="993"/>
                </a:lnTo>
                <a:lnTo>
                  <a:pt x="0" y="1947"/>
                </a:lnTo>
                <a:lnTo>
                  <a:pt x="0" y="19653"/>
                </a:lnTo>
                <a:lnTo>
                  <a:pt x="88" y="20241"/>
                </a:lnTo>
                <a:lnTo>
                  <a:pt x="396" y="20879"/>
                </a:lnTo>
                <a:lnTo>
                  <a:pt x="992" y="21390"/>
                </a:lnTo>
                <a:lnTo>
                  <a:pt x="1945" y="21600"/>
                </a:lnTo>
                <a:lnTo>
                  <a:pt x="19655" y="21600"/>
                </a:lnTo>
                <a:lnTo>
                  <a:pt x="20243" y="21512"/>
                </a:lnTo>
                <a:lnTo>
                  <a:pt x="20880" y="21204"/>
                </a:lnTo>
                <a:lnTo>
                  <a:pt x="21391" y="20607"/>
                </a:lnTo>
                <a:lnTo>
                  <a:pt x="21600" y="19653"/>
                </a:lnTo>
                <a:lnTo>
                  <a:pt x="21600" y="1947"/>
                </a:lnTo>
                <a:lnTo>
                  <a:pt x="21512" y="1359"/>
                </a:lnTo>
                <a:lnTo>
                  <a:pt x="21204" y="721"/>
                </a:lnTo>
                <a:lnTo>
                  <a:pt x="20608" y="210"/>
                </a:lnTo>
                <a:lnTo>
                  <a:pt x="19655" y="0"/>
                </a:lnTo>
                <a:lnTo>
                  <a:pt x="194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83" name="Google Shape;883;p23"/>
          <p:cNvCxnSpPr/>
          <p:nvPr/>
        </p:nvCxnSpPr>
        <p:spPr>
          <a:xfrm>
            <a:off x="3385932" y="1724124"/>
            <a:ext cx="1" cy="101601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84" name="Google Shape;884;p23"/>
          <p:cNvSpPr/>
          <p:nvPr/>
        </p:nvSpPr>
        <p:spPr>
          <a:xfrm>
            <a:off x="3830549" y="2255555"/>
            <a:ext cx="91148" cy="10274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3113467" y="1721104"/>
            <a:ext cx="167844" cy="918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1686740-8517-4D17-8985-832BB23293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9140"/>
          <a:stretch/>
        </p:blipFill>
        <p:spPr>
          <a:xfrm>
            <a:off x="1299585" y="1422802"/>
            <a:ext cx="1214332" cy="936913"/>
          </a:xfrm>
          <a:prstGeom prst="roundRect">
            <a:avLst>
              <a:gd name="adj" fmla="val 7558"/>
            </a:avLst>
          </a:prstGeom>
        </p:spPr>
      </p:pic>
      <p:sp>
        <p:nvSpPr>
          <p:cNvPr id="886" name="Google Shape;886;p23"/>
          <p:cNvSpPr txBox="1"/>
          <p:nvPr/>
        </p:nvSpPr>
        <p:spPr>
          <a:xfrm>
            <a:off x="3101858" y="1732124"/>
            <a:ext cx="26543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600"/>
              <a:buFont typeface="Arial"/>
              <a:buNone/>
            </a:pPr>
            <a:r>
              <a:rPr lang="en-US" sz="600" b="0" i="0" u="none" strike="noStrike" cap="none" dirty="0">
                <a:solidFill>
                  <a:srgbClr val="939598"/>
                </a:solidFill>
                <a:latin typeface="Vazir" panose="020B0603030804020204" pitchFamily="34" charset="-78"/>
                <a:cs typeface="Vazir" panose="020B0603030804020204" pitchFamily="34" charset="-78"/>
                <a:sym typeface="Arial"/>
              </a:rPr>
              <a:t>Hunger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88" name="Google Shape;888;p23"/>
          <p:cNvSpPr/>
          <p:nvPr/>
        </p:nvSpPr>
        <p:spPr>
          <a:xfrm>
            <a:off x="1307709" y="1411818"/>
            <a:ext cx="1216648" cy="95450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22" y="0"/>
                </a:moveTo>
                <a:lnTo>
                  <a:pt x="1062" y="75"/>
                </a:lnTo>
                <a:lnTo>
                  <a:pt x="564" y="338"/>
                </a:lnTo>
                <a:lnTo>
                  <a:pt x="164" y="849"/>
                </a:lnTo>
                <a:lnTo>
                  <a:pt x="0" y="1664"/>
                </a:lnTo>
                <a:lnTo>
                  <a:pt x="0" y="19936"/>
                </a:lnTo>
                <a:lnTo>
                  <a:pt x="69" y="20439"/>
                </a:lnTo>
                <a:lnTo>
                  <a:pt x="310" y="20984"/>
                </a:lnTo>
                <a:lnTo>
                  <a:pt x="776" y="21421"/>
                </a:lnTo>
                <a:lnTo>
                  <a:pt x="1522" y="21600"/>
                </a:lnTo>
                <a:lnTo>
                  <a:pt x="20078" y="21600"/>
                </a:lnTo>
                <a:lnTo>
                  <a:pt x="20538" y="21525"/>
                </a:lnTo>
                <a:lnTo>
                  <a:pt x="21036" y="21262"/>
                </a:lnTo>
                <a:lnTo>
                  <a:pt x="21436" y="20751"/>
                </a:lnTo>
                <a:lnTo>
                  <a:pt x="21600" y="19936"/>
                </a:lnTo>
                <a:lnTo>
                  <a:pt x="21600" y="1664"/>
                </a:lnTo>
                <a:lnTo>
                  <a:pt x="21531" y="1161"/>
                </a:lnTo>
                <a:lnTo>
                  <a:pt x="21290" y="616"/>
                </a:lnTo>
                <a:lnTo>
                  <a:pt x="20824" y="179"/>
                </a:lnTo>
                <a:lnTo>
                  <a:pt x="20078" y="0"/>
                </a:lnTo>
                <a:lnTo>
                  <a:pt x="152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90" name="Google Shape;890;p23"/>
          <p:cNvCxnSpPr/>
          <p:nvPr/>
        </p:nvCxnSpPr>
        <p:spPr>
          <a:xfrm flipH="1">
            <a:off x="1173920" y="1513036"/>
            <a:ext cx="2379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1" name="Google Shape;891;p23"/>
          <p:cNvSpPr/>
          <p:nvPr/>
        </p:nvSpPr>
        <p:spPr>
          <a:xfrm>
            <a:off x="1005838" y="4627400"/>
            <a:ext cx="398108" cy="2032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91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92" name="Google Shape;892;p23"/>
          <p:cNvCxnSpPr/>
          <p:nvPr/>
        </p:nvCxnSpPr>
        <p:spPr>
          <a:xfrm flipH="1">
            <a:off x="1409026" y="4729000"/>
            <a:ext cx="6295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3" name="Google Shape;893;p23"/>
          <p:cNvSpPr txBox="1"/>
          <p:nvPr/>
        </p:nvSpPr>
        <p:spPr>
          <a:xfrm>
            <a:off x="2361185" y="5803327"/>
            <a:ext cx="1336726" cy="403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سپس بر روی غذا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94" name="Google Shape;894;p23"/>
          <p:cNvSpPr/>
          <p:nvPr/>
        </p:nvSpPr>
        <p:spPr>
          <a:xfrm>
            <a:off x="3697911" y="5762116"/>
            <a:ext cx="417437" cy="40309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95" name="Google Shape;895;p23"/>
          <p:cNvSpPr/>
          <p:nvPr/>
        </p:nvSpPr>
        <p:spPr>
          <a:xfrm>
            <a:off x="3697911" y="5762116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96" name="Google Shape;896;p23"/>
          <p:cNvSpPr/>
          <p:nvPr/>
        </p:nvSpPr>
        <p:spPr>
          <a:xfrm>
            <a:off x="3930796" y="5921195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97" name="Google Shape;897;p23"/>
          <p:cNvCxnSpPr/>
          <p:nvPr/>
        </p:nvCxnSpPr>
        <p:spPr>
          <a:xfrm flipH="1">
            <a:off x="1170926" y="4237482"/>
            <a:ext cx="13082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8" name="Google Shape;898;p23"/>
          <p:cNvSpPr txBox="1"/>
          <p:nvPr/>
        </p:nvSpPr>
        <p:spPr>
          <a:xfrm>
            <a:off x="158983" y="5788080"/>
            <a:ext cx="1352665" cy="418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شروع پرچم سبز را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99" name="Google Shape;899;p23"/>
          <p:cNvSpPr/>
          <p:nvPr/>
        </p:nvSpPr>
        <p:spPr>
          <a:xfrm>
            <a:off x="1559433" y="5831078"/>
            <a:ext cx="469392" cy="265177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0" name="Google Shape;900;p23"/>
          <p:cNvSpPr/>
          <p:nvPr/>
        </p:nvSpPr>
        <p:spPr>
          <a:xfrm>
            <a:off x="1559433" y="5831078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1" name="Google Shape;901;p23"/>
          <p:cNvSpPr/>
          <p:nvPr/>
        </p:nvSpPr>
        <p:spPr>
          <a:xfrm>
            <a:off x="1630751" y="1579879"/>
            <a:ext cx="626227" cy="14122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65" y="0"/>
                </a:moveTo>
                <a:lnTo>
                  <a:pt x="323" y="61"/>
                </a:lnTo>
                <a:lnTo>
                  <a:pt x="96" y="486"/>
                </a:lnTo>
                <a:lnTo>
                  <a:pt x="12" y="1639"/>
                </a:lnTo>
                <a:lnTo>
                  <a:pt x="0" y="3885"/>
                </a:lnTo>
                <a:lnTo>
                  <a:pt x="0" y="17715"/>
                </a:lnTo>
                <a:lnTo>
                  <a:pt x="12" y="19961"/>
                </a:lnTo>
                <a:lnTo>
                  <a:pt x="96" y="21114"/>
                </a:lnTo>
                <a:lnTo>
                  <a:pt x="323" y="21539"/>
                </a:lnTo>
                <a:lnTo>
                  <a:pt x="765" y="21600"/>
                </a:lnTo>
                <a:lnTo>
                  <a:pt x="20835" y="21600"/>
                </a:lnTo>
                <a:lnTo>
                  <a:pt x="21277" y="21539"/>
                </a:lnTo>
                <a:lnTo>
                  <a:pt x="21504" y="21114"/>
                </a:lnTo>
                <a:lnTo>
                  <a:pt x="21588" y="19961"/>
                </a:lnTo>
                <a:lnTo>
                  <a:pt x="21600" y="17715"/>
                </a:lnTo>
                <a:lnTo>
                  <a:pt x="21600" y="3885"/>
                </a:lnTo>
                <a:lnTo>
                  <a:pt x="21588" y="1639"/>
                </a:lnTo>
                <a:lnTo>
                  <a:pt x="21504" y="486"/>
                </a:lnTo>
                <a:lnTo>
                  <a:pt x="21277" y="61"/>
                </a:lnTo>
                <a:lnTo>
                  <a:pt x="20835" y="0"/>
                </a:lnTo>
                <a:lnTo>
                  <a:pt x="765" y="0"/>
                </a:lnTo>
                <a:close/>
              </a:path>
            </a:pathLst>
          </a:cu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2" name="Google Shape;902;p23"/>
          <p:cNvSpPr/>
          <p:nvPr/>
        </p:nvSpPr>
        <p:spPr>
          <a:xfrm>
            <a:off x="2215170" y="1697188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3" name="Google Shape;903;p23"/>
          <p:cNvSpPr/>
          <p:nvPr/>
        </p:nvSpPr>
        <p:spPr>
          <a:xfrm>
            <a:off x="1104263" y="1689267"/>
            <a:ext cx="626226" cy="31286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567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4" name="Google Shape;904;p23"/>
          <p:cNvSpPr/>
          <p:nvPr/>
        </p:nvSpPr>
        <p:spPr>
          <a:xfrm>
            <a:off x="2042298" y="335724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5" name="Google Shape;905;p23"/>
          <p:cNvSpPr/>
          <p:nvPr/>
        </p:nvSpPr>
        <p:spPr>
          <a:xfrm>
            <a:off x="2141526" y="3381602"/>
            <a:ext cx="249855" cy="366967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6" name="Google Shape;906;p23"/>
          <p:cNvSpPr/>
          <p:nvPr/>
        </p:nvSpPr>
        <p:spPr>
          <a:xfrm>
            <a:off x="2042298" y="335724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7" name="Google Shape;907;p23"/>
          <p:cNvSpPr txBox="1"/>
          <p:nvPr/>
        </p:nvSpPr>
        <p:spPr>
          <a:xfrm>
            <a:off x="2138795" y="3722423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908" name="Google Shape;908;p23"/>
          <p:cNvSpPr/>
          <p:nvPr/>
        </p:nvSpPr>
        <p:spPr>
          <a:xfrm>
            <a:off x="3006159" y="4063398"/>
            <a:ext cx="1147185" cy="583429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9" name="Google Shape;909;p23"/>
          <p:cNvSpPr txBox="1"/>
          <p:nvPr/>
        </p:nvSpPr>
        <p:spPr>
          <a:xfrm>
            <a:off x="2891871" y="4702809"/>
            <a:ext cx="1455421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عددی منفی را وارد کنید تا میزان گرسنگی هر وقتی که بهش غذا می‌دهید، 1 واحد کم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شود.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910" name="Google Shape;910;p23"/>
          <p:cNvCxnSpPr/>
          <p:nvPr/>
        </p:nvCxnSpPr>
        <p:spPr>
          <a:xfrm>
            <a:off x="4018279" y="4570698"/>
            <a:ext cx="1" cy="156223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1" name="Google Shape;911;p23"/>
          <p:cNvSpPr txBox="1"/>
          <p:nvPr/>
        </p:nvSpPr>
        <p:spPr>
          <a:xfrm>
            <a:off x="2861048" y="3857109"/>
            <a:ext cx="194820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 گزینه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food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912" name="Google Shape;912;p23"/>
          <p:cNvCxnSpPr/>
          <p:nvPr/>
        </p:nvCxnSpPr>
        <p:spPr>
          <a:xfrm>
            <a:off x="3817034" y="4022982"/>
            <a:ext cx="1" cy="156223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37" name="Google Shape;237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238" name="Google Shape;238;p9"/>
          <p:cNvGrpSpPr/>
          <p:nvPr/>
        </p:nvGrpSpPr>
        <p:grpSpPr>
          <a:xfrm>
            <a:off x="94303" y="3049289"/>
            <a:ext cx="424856" cy="431864"/>
            <a:chOff x="0" y="0"/>
            <a:chExt cx="424854" cy="431863"/>
          </a:xfrm>
        </p:grpSpPr>
        <p:sp>
          <p:nvSpPr>
            <p:cNvPr id="239" name="Google Shape;239;p9"/>
            <p:cNvSpPr/>
            <p:nvPr/>
          </p:nvSpPr>
          <p:spPr>
            <a:xfrm>
              <a:off x="0" y="0"/>
              <a:ext cx="424854" cy="431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072" y="0"/>
                  </a:moveTo>
                  <a:lnTo>
                    <a:pt x="5072" y="301"/>
                  </a:lnTo>
                  <a:lnTo>
                    <a:pt x="5064" y="471"/>
                  </a:lnTo>
                  <a:lnTo>
                    <a:pt x="5281" y="4154"/>
                  </a:lnTo>
                  <a:lnTo>
                    <a:pt x="5354" y="5483"/>
                  </a:lnTo>
                  <a:lnTo>
                    <a:pt x="5427" y="7099"/>
                  </a:lnTo>
                  <a:lnTo>
                    <a:pt x="5439" y="7410"/>
                  </a:lnTo>
                  <a:lnTo>
                    <a:pt x="5235" y="7833"/>
                  </a:lnTo>
                  <a:lnTo>
                    <a:pt x="4988" y="8031"/>
                  </a:lnTo>
                  <a:lnTo>
                    <a:pt x="3751" y="9008"/>
                  </a:lnTo>
                  <a:lnTo>
                    <a:pt x="0" y="11891"/>
                  </a:lnTo>
                  <a:lnTo>
                    <a:pt x="0" y="12653"/>
                  </a:lnTo>
                  <a:lnTo>
                    <a:pt x="3257" y="13466"/>
                  </a:lnTo>
                  <a:lnTo>
                    <a:pt x="6754" y="14373"/>
                  </a:lnTo>
                  <a:lnTo>
                    <a:pt x="7634" y="16362"/>
                  </a:lnTo>
                  <a:lnTo>
                    <a:pt x="8663" y="19149"/>
                  </a:lnTo>
                  <a:lnTo>
                    <a:pt x="9295" y="20862"/>
                  </a:lnTo>
                  <a:lnTo>
                    <a:pt x="9438" y="21173"/>
                  </a:lnTo>
                  <a:lnTo>
                    <a:pt x="9617" y="21600"/>
                  </a:lnTo>
                  <a:lnTo>
                    <a:pt x="11575" y="18590"/>
                  </a:lnTo>
                  <a:lnTo>
                    <a:pt x="12526" y="17120"/>
                  </a:lnTo>
                  <a:lnTo>
                    <a:pt x="13460" y="15655"/>
                  </a:lnTo>
                  <a:lnTo>
                    <a:pt x="13726" y="15233"/>
                  </a:lnTo>
                  <a:lnTo>
                    <a:pt x="14027" y="15087"/>
                  </a:lnTo>
                  <a:lnTo>
                    <a:pt x="20916" y="14895"/>
                  </a:lnTo>
                  <a:lnTo>
                    <a:pt x="21205" y="14843"/>
                  </a:lnTo>
                  <a:lnTo>
                    <a:pt x="21600" y="14799"/>
                  </a:lnTo>
                  <a:lnTo>
                    <a:pt x="21324" y="14453"/>
                  </a:lnTo>
                  <a:lnTo>
                    <a:pt x="21140" y="14215"/>
                  </a:lnTo>
                  <a:lnTo>
                    <a:pt x="18070" y="10543"/>
                  </a:lnTo>
                  <a:lnTo>
                    <a:pt x="17103" y="9403"/>
                  </a:lnTo>
                  <a:lnTo>
                    <a:pt x="16911" y="9134"/>
                  </a:lnTo>
                  <a:lnTo>
                    <a:pt x="16806" y="8864"/>
                  </a:lnTo>
                  <a:lnTo>
                    <a:pt x="16788" y="8572"/>
                  </a:lnTo>
                  <a:lnTo>
                    <a:pt x="16856" y="8239"/>
                  </a:lnTo>
                  <a:lnTo>
                    <a:pt x="17317" y="6709"/>
                  </a:lnTo>
                  <a:lnTo>
                    <a:pt x="17765" y="5175"/>
                  </a:lnTo>
                  <a:lnTo>
                    <a:pt x="18057" y="4154"/>
                  </a:lnTo>
                  <a:lnTo>
                    <a:pt x="11602" y="4154"/>
                  </a:lnTo>
                  <a:lnTo>
                    <a:pt x="11014" y="3973"/>
                  </a:lnTo>
                  <a:lnTo>
                    <a:pt x="10445" y="3628"/>
                  </a:lnTo>
                  <a:lnTo>
                    <a:pt x="9885" y="3208"/>
                  </a:lnTo>
                  <a:lnTo>
                    <a:pt x="9327" y="2804"/>
                  </a:lnTo>
                  <a:lnTo>
                    <a:pt x="7444" y="1566"/>
                  </a:lnTo>
                  <a:lnTo>
                    <a:pt x="507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28205" y="30758"/>
              <a:ext cx="140577" cy="522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1153" y="231"/>
                  </a:lnTo>
                  <a:lnTo>
                    <a:pt x="20993" y="252"/>
                  </a:lnTo>
                  <a:lnTo>
                    <a:pt x="7374" y="14629"/>
                  </a:lnTo>
                  <a:lnTo>
                    <a:pt x="5509" y="16914"/>
                  </a:lnTo>
                  <a:lnTo>
                    <a:pt x="3635" y="19360"/>
                  </a:lnTo>
                  <a:lnTo>
                    <a:pt x="1787" y="21183"/>
                  </a:lnTo>
                  <a:lnTo>
                    <a:pt x="0" y="21600"/>
                  </a:lnTo>
                  <a:lnTo>
                    <a:pt x="19508" y="21600"/>
                  </a:lnTo>
                  <a:lnTo>
                    <a:pt x="21434" y="3231"/>
                  </a:lnTo>
                  <a:lnTo>
                    <a:pt x="21485" y="173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4290883" y="2230815"/>
            <a:ext cx="281120" cy="405666"/>
            <a:chOff x="0" y="0"/>
            <a:chExt cx="281118" cy="405665"/>
          </a:xfrm>
        </p:grpSpPr>
        <p:sp>
          <p:nvSpPr>
            <p:cNvPr id="242" name="Google Shape;242;p9"/>
            <p:cNvSpPr/>
            <p:nvPr/>
          </p:nvSpPr>
          <p:spPr>
            <a:xfrm>
              <a:off x="0" y="0"/>
              <a:ext cx="281118" cy="405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8" y="0"/>
                  </a:moveTo>
                  <a:lnTo>
                    <a:pt x="11999" y="281"/>
                  </a:lnTo>
                  <a:lnTo>
                    <a:pt x="8708" y="1086"/>
                  </a:lnTo>
                  <a:lnTo>
                    <a:pt x="5813" y="2353"/>
                  </a:lnTo>
                  <a:lnTo>
                    <a:pt x="3405" y="4020"/>
                  </a:lnTo>
                  <a:lnTo>
                    <a:pt x="1574" y="6025"/>
                  </a:lnTo>
                  <a:lnTo>
                    <a:pt x="409" y="8306"/>
                  </a:lnTo>
                  <a:lnTo>
                    <a:pt x="0" y="10799"/>
                  </a:lnTo>
                  <a:lnTo>
                    <a:pt x="404" y="13285"/>
                  </a:lnTo>
                  <a:lnTo>
                    <a:pt x="1558" y="15561"/>
                  </a:lnTo>
                  <a:lnTo>
                    <a:pt x="3374" y="17563"/>
                  </a:lnTo>
                  <a:lnTo>
                    <a:pt x="5761" y="19230"/>
                  </a:lnTo>
                  <a:lnTo>
                    <a:pt x="8632" y="20500"/>
                  </a:lnTo>
                  <a:lnTo>
                    <a:pt x="11897" y="21311"/>
                  </a:lnTo>
                  <a:lnTo>
                    <a:pt x="15468" y="21600"/>
                  </a:lnTo>
                  <a:lnTo>
                    <a:pt x="19066" y="21324"/>
                  </a:lnTo>
                  <a:lnTo>
                    <a:pt x="21600" y="20709"/>
                  </a:lnTo>
                  <a:lnTo>
                    <a:pt x="21600" y="11993"/>
                  </a:lnTo>
                  <a:lnTo>
                    <a:pt x="4600" y="11993"/>
                  </a:lnTo>
                  <a:lnTo>
                    <a:pt x="4109" y="9843"/>
                  </a:lnTo>
                  <a:lnTo>
                    <a:pt x="4729" y="7467"/>
                  </a:lnTo>
                  <a:lnTo>
                    <a:pt x="6237" y="5317"/>
                  </a:lnTo>
                  <a:lnTo>
                    <a:pt x="8410" y="3844"/>
                  </a:lnTo>
                  <a:lnTo>
                    <a:pt x="9105" y="3706"/>
                  </a:lnTo>
                  <a:lnTo>
                    <a:pt x="21600" y="3706"/>
                  </a:lnTo>
                  <a:lnTo>
                    <a:pt x="21600" y="894"/>
                  </a:lnTo>
                  <a:lnTo>
                    <a:pt x="19174" y="289"/>
                  </a:lnTo>
                  <a:lnTo>
                    <a:pt x="155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9867" y="69608"/>
              <a:ext cx="221251" cy="1556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724" y="0"/>
                  </a:lnTo>
                  <a:lnTo>
                    <a:pt x="6017" y="233"/>
                  </a:lnTo>
                  <a:lnTo>
                    <a:pt x="6607" y="747"/>
                  </a:lnTo>
                  <a:lnTo>
                    <a:pt x="7197" y="1335"/>
                  </a:lnTo>
                  <a:lnTo>
                    <a:pt x="8501" y="2702"/>
                  </a:lnTo>
                  <a:lnTo>
                    <a:pt x="5474" y="6671"/>
                  </a:lnTo>
                  <a:lnTo>
                    <a:pt x="3044" y="11109"/>
                  </a:lnTo>
                  <a:lnTo>
                    <a:pt x="1217" y="1606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4270743" y="5532230"/>
            <a:ext cx="301257" cy="405641"/>
            <a:chOff x="0" y="0"/>
            <a:chExt cx="301256" cy="405640"/>
          </a:xfrm>
        </p:grpSpPr>
        <p:sp>
          <p:nvSpPr>
            <p:cNvPr id="245" name="Google Shape;245;p9"/>
            <p:cNvSpPr/>
            <p:nvPr/>
          </p:nvSpPr>
          <p:spPr>
            <a:xfrm>
              <a:off x="0" y="0"/>
              <a:ext cx="301256" cy="405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828" y="0"/>
                  </a:moveTo>
                  <a:lnTo>
                    <a:pt x="11388" y="275"/>
                  </a:lnTo>
                  <a:lnTo>
                    <a:pt x="8253" y="1069"/>
                  </a:lnTo>
                  <a:lnTo>
                    <a:pt x="5505" y="2323"/>
                  </a:lnTo>
                  <a:lnTo>
                    <a:pt x="3224" y="3980"/>
                  </a:lnTo>
                  <a:lnTo>
                    <a:pt x="1492" y="5978"/>
                  </a:lnTo>
                  <a:lnTo>
                    <a:pt x="390" y="8260"/>
                  </a:lnTo>
                  <a:lnTo>
                    <a:pt x="0" y="10767"/>
                  </a:lnTo>
                  <a:lnTo>
                    <a:pt x="376" y="13253"/>
                  </a:lnTo>
                  <a:lnTo>
                    <a:pt x="1463" y="15534"/>
                  </a:lnTo>
                  <a:lnTo>
                    <a:pt x="3173" y="17544"/>
                  </a:lnTo>
                  <a:lnTo>
                    <a:pt x="5423" y="19220"/>
                  </a:lnTo>
                  <a:lnTo>
                    <a:pt x="8124" y="20497"/>
                  </a:lnTo>
                  <a:lnTo>
                    <a:pt x="11192" y="21312"/>
                  </a:lnTo>
                  <a:lnTo>
                    <a:pt x="14539" y="21600"/>
                  </a:lnTo>
                  <a:lnTo>
                    <a:pt x="17865" y="21318"/>
                  </a:lnTo>
                  <a:lnTo>
                    <a:pt x="20925" y="20510"/>
                  </a:lnTo>
                  <a:lnTo>
                    <a:pt x="21600" y="20193"/>
                  </a:lnTo>
                  <a:lnTo>
                    <a:pt x="21600" y="11813"/>
                  </a:lnTo>
                  <a:lnTo>
                    <a:pt x="4384" y="11813"/>
                  </a:lnTo>
                  <a:lnTo>
                    <a:pt x="4260" y="11790"/>
                  </a:lnTo>
                  <a:lnTo>
                    <a:pt x="4146" y="11783"/>
                  </a:lnTo>
                  <a:lnTo>
                    <a:pt x="4143" y="11767"/>
                  </a:lnTo>
                  <a:lnTo>
                    <a:pt x="3990" y="9767"/>
                  </a:lnTo>
                  <a:lnTo>
                    <a:pt x="4262" y="7852"/>
                  </a:lnTo>
                  <a:lnTo>
                    <a:pt x="5147" y="6062"/>
                  </a:lnTo>
                  <a:lnTo>
                    <a:pt x="6830" y="4437"/>
                  </a:lnTo>
                  <a:lnTo>
                    <a:pt x="7820" y="3868"/>
                  </a:lnTo>
                  <a:lnTo>
                    <a:pt x="8665" y="3737"/>
                  </a:lnTo>
                  <a:lnTo>
                    <a:pt x="21600" y="3737"/>
                  </a:lnTo>
                  <a:lnTo>
                    <a:pt x="21600" y="1366"/>
                  </a:lnTo>
                  <a:lnTo>
                    <a:pt x="21094" y="1120"/>
                  </a:lnTo>
                  <a:lnTo>
                    <a:pt x="18090" y="293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61149" y="70188"/>
              <a:ext cx="240107" cy="1516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371" y="0"/>
                  </a:lnTo>
                  <a:lnTo>
                    <a:pt x="6398" y="856"/>
                  </a:lnTo>
                  <a:lnTo>
                    <a:pt x="7538" y="2949"/>
                  </a:lnTo>
                  <a:lnTo>
                    <a:pt x="4891" y="6825"/>
                  </a:lnTo>
                  <a:lnTo>
                    <a:pt x="2733" y="11214"/>
                  </a:lnTo>
                  <a:lnTo>
                    <a:pt x="1093" y="1613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1851450" y="2677627"/>
            <a:ext cx="406084" cy="406085"/>
            <a:chOff x="0" y="0"/>
            <a:chExt cx="406083" cy="406083"/>
          </a:xfrm>
        </p:grpSpPr>
        <p:sp>
          <p:nvSpPr>
            <p:cNvPr id="248" name="Google Shape;248;p9"/>
            <p:cNvSpPr/>
            <p:nvPr/>
          </p:nvSpPr>
          <p:spPr>
            <a:xfrm>
              <a:off x="0" y="0"/>
              <a:ext cx="403944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01" y="0"/>
                  </a:moveTo>
                  <a:lnTo>
                    <a:pt x="8404" y="270"/>
                  </a:lnTo>
                  <a:lnTo>
                    <a:pt x="6113" y="1069"/>
                  </a:lnTo>
                  <a:lnTo>
                    <a:pt x="4093" y="2331"/>
                  </a:lnTo>
                  <a:lnTo>
                    <a:pt x="2408" y="3996"/>
                  </a:lnTo>
                  <a:lnTo>
                    <a:pt x="1121" y="5998"/>
                  </a:lnTo>
                  <a:lnTo>
                    <a:pt x="297" y="8274"/>
                  </a:lnTo>
                  <a:lnTo>
                    <a:pt x="0" y="10763"/>
                  </a:lnTo>
                  <a:lnTo>
                    <a:pt x="274" y="13229"/>
                  </a:lnTo>
                  <a:lnTo>
                    <a:pt x="1078" y="15498"/>
                  </a:lnTo>
                  <a:lnTo>
                    <a:pt x="2347" y="17506"/>
                  </a:lnTo>
                  <a:lnTo>
                    <a:pt x="4014" y="19185"/>
                  </a:lnTo>
                  <a:lnTo>
                    <a:pt x="6016" y="20471"/>
                  </a:lnTo>
                  <a:lnTo>
                    <a:pt x="8286" y="21298"/>
                  </a:lnTo>
                  <a:lnTo>
                    <a:pt x="10760" y="21600"/>
                  </a:lnTo>
                  <a:lnTo>
                    <a:pt x="13255" y="21330"/>
                  </a:lnTo>
                  <a:lnTo>
                    <a:pt x="15551" y="20530"/>
                  </a:lnTo>
                  <a:lnTo>
                    <a:pt x="17582" y="19264"/>
                  </a:lnTo>
                  <a:lnTo>
                    <a:pt x="19281" y="17599"/>
                  </a:lnTo>
                  <a:lnTo>
                    <a:pt x="20580" y="15599"/>
                  </a:lnTo>
                  <a:lnTo>
                    <a:pt x="21414" y="13332"/>
                  </a:lnTo>
                  <a:lnTo>
                    <a:pt x="21600" y="11801"/>
                  </a:lnTo>
                  <a:lnTo>
                    <a:pt x="3124" y="11801"/>
                  </a:lnTo>
                  <a:lnTo>
                    <a:pt x="3081" y="11641"/>
                  </a:lnTo>
                  <a:lnTo>
                    <a:pt x="3006" y="11481"/>
                  </a:lnTo>
                  <a:lnTo>
                    <a:pt x="3000" y="11318"/>
                  </a:lnTo>
                  <a:lnTo>
                    <a:pt x="2973" y="10021"/>
                  </a:lnTo>
                  <a:lnTo>
                    <a:pt x="3040" y="8737"/>
                  </a:lnTo>
                  <a:lnTo>
                    <a:pt x="3755" y="6264"/>
                  </a:lnTo>
                  <a:lnTo>
                    <a:pt x="5697" y="3921"/>
                  </a:lnTo>
                  <a:lnTo>
                    <a:pt x="6219" y="3673"/>
                  </a:lnTo>
                  <a:lnTo>
                    <a:pt x="18959" y="3673"/>
                  </a:lnTo>
                  <a:lnTo>
                    <a:pt x="17694" y="2404"/>
                  </a:lnTo>
                  <a:lnTo>
                    <a:pt x="15684" y="1121"/>
                  </a:lnTo>
                  <a:lnTo>
                    <a:pt x="13398" y="298"/>
                  </a:lnTo>
                  <a:lnTo>
                    <a:pt x="1090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58418" y="69060"/>
              <a:ext cx="347665" cy="152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8" y="0"/>
                  </a:moveTo>
                  <a:lnTo>
                    <a:pt x="3596" y="0"/>
                  </a:lnTo>
                  <a:lnTo>
                    <a:pt x="4290" y="725"/>
                  </a:lnTo>
                  <a:lnTo>
                    <a:pt x="5444" y="2977"/>
                  </a:lnTo>
                  <a:lnTo>
                    <a:pt x="3572" y="6889"/>
                  </a:lnTo>
                  <a:lnTo>
                    <a:pt x="2050" y="11293"/>
                  </a:lnTo>
                  <a:lnTo>
                    <a:pt x="864" y="16194"/>
                  </a:lnTo>
                  <a:lnTo>
                    <a:pt x="0" y="21600"/>
                  </a:lnTo>
                  <a:lnTo>
                    <a:pt x="21467" y="21600"/>
                  </a:lnTo>
                  <a:lnTo>
                    <a:pt x="21600" y="19101"/>
                  </a:lnTo>
                  <a:lnTo>
                    <a:pt x="21281" y="12497"/>
                  </a:lnTo>
                  <a:lnTo>
                    <a:pt x="20347" y="6436"/>
                  </a:lnTo>
                  <a:lnTo>
                    <a:pt x="18872" y="1089"/>
                  </a:lnTo>
                  <a:lnTo>
                    <a:pt x="183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0" name="Google Shape;250;p9"/>
          <p:cNvGrpSpPr/>
          <p:nvPr/>
        </p:nvGrpSpPr>
        <p:grpSpPr>
          <a:xfrm>
            <a:off x="163117" y="2053632"/>
            <a:ext cx="406085" cy="406046"/>
            <a:chOff x="0" y="0"/>
            <a:chExt cx="406083" cy="406045"/>
          </a:xfrm>
        </p:grpSpPr>
        <p:sp>
          <p:nvSpPr>
            <p:cNvPr id="251" name="Google Shape;251;p9"/>
            <p:cNvSpPr/>
            <p:nvPr/>
          </p:nvSpPr>
          <p:spPr>
            <a:xfrm>
              <a:off x="0" y="0"/>
              <a:ext cx="404003" cy="4060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73" y="0"/>
                  </a:moveTo>
                  <a:lnTo>
                    <a:pt x="8380" y="282"/>
                  </a:lnTo>
                  <a:lnTo>
                    <a:pt x="6089" y="1095"/>
                  </a:lnTo>
                  <a:lnTo>
                    <a:pt x="4067" y="2372"/>
                  </a:lnTo>
                  <a:lnTo>
                    <a:pt x="2381" y="4048"/>
                  </a:lnTo>
                  <a:lnTo>
                    <a:pt x="1097" y="6056"/>
                  </a:lnTo>
                  <a:lnTo>
                    <a:pt x="281" y="8330"/>
                  </a:lnTo>
                  <a:lnTo>
                    <a:pt x="0" y="10805"/>
                  </a:lnTo>
                  <a:lnTo>
                    <a:pt x="291" y="13272"/>
                  </a:lnTo>
                  <a:lnTo>
                    <a:pt x="1102" y="15540"/>
                  </a:lnTo>
                  <a:lnTo>
                    <a:pt x="2370" y="17543"/>
                  </a:lnTo>
                  <a:lnTo>
                    <a:pt x="4030" y="19215"/>
                  </a:lnTo>
                  <a:lnTo>
                    <a:pt x="6017" y="20493"/>
                  </a:lnTo>
                  <a:lnTo>
                    <a:pt x="8266" y="21309"/>
                  </a:lnTo>
                  <a:lnTo>
                    <a:pt x="10713" y="21600"/>
                  </a:lnTo>
                  <a:lnTo>
                    <a:pt x="13244" y="21323"/>
                  </a:lnTo>
                  <a:lnTo>
                    <a:pt x="15562" y="20522"/>
                  </a:lnTo>
                  <a:lnTo>
                    <a:pt x="17603" y="19258"/>
                  </a:lnTo>
                  <a:lnTo>
                    <a:pt x="19302" y="17596"/>
                  </a:lnTo>
                  <a:lnTo>
                    <a:pt x="20596" y="15597"/>
                  </a:lnTo>
                  <a:lnTo>
                    <a:pt x="21421" y="13324"/>
                  </a:lnTo>
                  <a:lnTo>
                    <a:pt x="21600" y="11792"/>
                  </a:lnTo>
                  <a:lnTo>
                    <a:pt x="3155" y="11792"/>
                  </a:lnTo>
                  <a:lnTo>
                    <a:pt x="3037" y="9693"/>
                  </a:lnTo>
                  <a:lnTo>
                    <a:pt x="3977" y="5844"/>
                  </a:lnTo>
                  <a:lnTo>
                    <a:pt x="5379" y="4185"/>
                  </a:lnTo>
                  <a:lnTo>
                    <a:pt x="6257" y="3751"/>
                  </a:lnTo>
                  <a:lnTo>
                    <a:pt x="19025" y="3751"/>
                  </a:lnTo>
                  <a:lnTo>
                    <a:pt x="17661" y="2386"/>
                  </a:lnTo>
                  <a:lnTo>
                    <a:pt x="15648" y="1107"/>
                  </a:lnTo>
                  <a:lnTo>
                    <a:pt x="13364" y="290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59003" y="70510"/>
              <a:ext cx="347080" cy="151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4" y="0"/>
                  </a:moveTo>
                  <a:lnTo>
                    <a:pt x="3611" y="0"/>
                  </a:lnTo>
                  <a:lnTo>
                    <a:pt x="4098" y="245"/>
                  </a:lnTo>
                  <a:lnTo>
                    <a:pt x="4600" y="1098"/>
                  </a:lnTo>
                  <a:lnTo>
                    <a:pt x="4820" y="1597"/>
                  </a:lnTo>
                  <a:lnTo>
                    <a:pt x="5084" y="1998"/>
                  </a:lnTo>
                  <a:lnTo>
                    <a:pt x="5476" y="2719"/>
                  </a:lnTo>
                  <a:lnTo>
                    <a:pt x="3590" y="6703"/>
                  </a:lnTo>
                  <a:lnTo>
                    <a:pt x="2044" y="11161"/>
                  </a:lnTo>
                  <a:lnTo>
                    <a:pt x="846" y="16118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45"/>
                  </a:lnTo>
                  <a:lnTo>
                    <a:pt x="21270" y="12368"/>
                  </a:lnTo>
                  <a:lnTo>
                    <a:pt x="20324" y="6242"/>
                  </a:lnTo>
                  <a:lnTo>
                    <a:pt x="18837" y="839"/>
                  </a:lnTo>
                  <a:lnTo>
                    <a:pt x="184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3" name="Google Shape;253;p9"/>
          <p:cNvGrpSpPr/>
          <p:nvPr/>
        </p:nvGrpSpPr>
        <p:grpSpPr>
          <a:xfrm>
            <a:off x="1749438" y="6026198"/>
            <a:ext cx="405667" cy="374604"/>
            <a:chOff x="-1" y="0"/>
            <a:chExt cx="405666" cy="374602"/>
          </a:xfrm>
        </p:grpSpPr>
        <p:sp>
          <p:nvSpPr>
            <p:cNvPr id="254" name="Google Shape;254;p9"/>
            <p:cNvSpPr/>
            <p:nvPr/>
          </p:nvSpPr>
          <p:spPr>
            <a:xfrm>
              <a:off x="-1" y="0"/>
              <a:ext cx="403593" cy="3746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1" y="0"/>
                  </a:moveTo>
                  <a:lnTo>
                    <a:pt x="8432" y="297"/>
                  </a:lnTo>
                  <a:lnTo>
                    <a:pt x="6141" y="1164"/>
                  </a:lnTo>
                  <a:lnTo>
                    <a:pt x="4116" y="2530"/>
                  </a:lnTo>
                  <a:lnTo>
                    <a:pt x="2422" y="4326"/>
                  </a:lnTo>
                  <a:lnTo>
                    <a:pt x="1127" y="6479"/>
                  </a:lnTo>
                  <a:lnTo>
                    <a:pt x="298" y="8920"/>
                  </a:lnTo>
                  <a:lnTo>
                    <a:pt x="0" y="11577"/>
                  </a:lnTo>
                  <a:lnTo>
                    <a:pt x="275" y="14288"/>
                  </a:lnTo>
                  <a:lnTo>
                    <a:pt x="1078" y="16776"/>
                  </a:lnTo>
                  <a:lnTo>
                    <a:pt x="2344" y="18971"/>
                  </a:lnTo>
                  <a:lnTo>
                    <a:pt x="4009" y="20803"/>
                  </a:lnTo>
                  <a:lnTo>
                    <a:pt x="5151" y="21600"/>
                  </a:lnTo>
                  <a:lnTo>
                    <a:pt x="16550" y="21600"/>
                  </a:lnTo>
                  <a:lnTo>
                    <a:pt x="19301" y="19091"/>
                  </a:lnTo>
                  <a:lnTo>
                    <a:pt x="20591" y="16931"/>
                  </a:lnTo>
                  <a:lnTo>
                    <a:pt x="21416" y="14475"/>
                  </a:lnTo>
                  <a:lnTo>
                    <a:pt x="21600" y="12801"/>
                  </a:lnTo>
                  <a:lnTo>
                    <a:pt x="3116" y="12801"/>
                  </a:lnTo>
                  <a:lnTo>
                    <a:pt x="2963" y="10251"/>
                  </a:lnTo>
                  <a:lnTo>
                    <a:pt x="3346" y="7892"/>
                  </a:lnTo>
                  <a:lnTo>
                    <a:pt x="4255" y="5863"/>
                  </a:lnTo>
                  <a:lnTo>
                    <a:pt x="5682" y="4301"/>
                  </a:lnTo>
                  <a:lnTo>
                    <a:pt x="6181" y="4170"/>
                  </a:lnTo>
                  <a:lnTo>
                    <a:pt x="19136" y="4170"/>
                  </a:lnTo>
                  <a:lnTo>
                    <a:pt x="17699" y="2599"/>
                  </a:lnTo>
                  <a:lnTo>
                    <a:pt x="15693" y="1209"/>
                  </a:lnTo>
                  <a:lnTo>
                    <a:pt x="13413" y="320"/>
                  </a:lnTo>
                  <a:lnTo>
                    <a:pt x="10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8216" y="72317"/>
              <a:ext cx="347449" cy="1496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09" y="0"/>
                  </a:moveTo>
                  <a:lnTo>
                    <a:pt x="3560" y="0"/>
                  </a:lnTo>
                  <a:lnTo>
                    <a:pt x="4285" y="321"/>
                  </a:lnTo>
                  <a:lnTo>
                    <a:pt x="4930" y="1120"/>
                  </a:lnTo>
                  <a:lnTo>
                    <a:pt x="5274" y="2226"/>
                  </a:lnTo>
                  <a:lnTo>
                    <a:pt x="5306" y="2549"/>
                  </a:lnTo>
                  <a:lnTo>
                    <a:pt x="5192" y="3041"/>
                  </a:lnTo>
                  <a:lnTo>
                    <a:pt x="5083" y="3331"/>
                  </a:lnTo>
                  <a:lnTo>
                    <a:pt x="4274" y="5391"/>
                  </a:lnTo>
                  <a:lnTo>
                    <a:pt x="3451" y="7428"/>
                  </a:lnTo>
                  <a:lnTo>
                    <a:pt x="2664" y="9519"/>
                  </a:lnTo>
                  <a:lnTo>
                    <a:pt x="1963" y="11737"/>
                  </a:lnTo>
                  <a:lnTo>
                    <a:pt x="1383" y="14124"/>
                  </a:lnTo>
                  <a:lnTo>
                    <a:pt x="893" y="16623"/>
                  </a:lnTo>
                  <a:lnTo>
                    <a:pt x="447" y="19145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73"/>
                  </a:lnTo>
                  <a:lnTo>
                    <a:pt x="21280" y="12303"/>
                  </a:lnTo>
                  <a:lnTo>
                    <a:pt x="20347" y="6097"/>
                  </a:lnTo>
                  <a:lnTo>
                    <a:pt x="18876" y="629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6" name="Google Shape;256;p9"/>
          <p:cNvGrpSpPr/>
          <p:nvPr/>
        </p:nvGrpSpPr>
        <p:grpSpPr>
          <a:xfrm>
            <a:off x="138733" y="5186939"/>
            <a:ext cx="404993" cy="406085"/>
            <a:chOff x="0" y="0"/>
            <a:chExt cx="404991" cy="406083"/>
          </a:xfrm>
        </p:grpSpPr>
        <p:sp>
          <p:nvSpPr>
            <p:cNvPr id="257" name="Google Shape;257;p9"/>
            <p:cNvSpPr/>
            <p:nvPr/>
          </p:nvSpPr>
          <p:spPr>
            <a:xfrm>
              <a:off x="0" y="0"/>
              <a:ext cx="402520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45" y="0"/>
                  </a:moveTo>
                  <a:lnTo>
                    <a:pt x="8326" y="289"/>
                  </a:lnTo>
                  <a:lnTo>
                    <a:pt x="6030" y="1102"/>
                  </a:lnTo>
                  <a:lnTo>
                    <a:pt x="4017" y="2378"/>
                  </a:lnTo>
                  <a:lnTo>
                    <a:pt x="2348" y="4058"/>
                  </a:lnTo>
                  <a:lnTo>
                    <a:pt x="1082" y="6082"/>
                  </a:lnTo>
                  <a:lnTo>
                    <a:pt x="279" y="8387"/>
                  </a:lnTo>
                  <a:lnTo>
                    <a:pt x="0" y="10914"/>
                  </a:lnTo>
                  <a:lnTo>
                    <a:pt x="289" y="13355"/>
                  </a:lnTo>
                  <a:lnTo>
                    <a:pt x="1109" y="15599"/>
                  </a:lnTo>
                  <a:lnTo>
                    <a:pt x="2393" y="17583"/>
                  </a:lnTo>
                  <a:lnTo>
                    <a:pt x="4075" y="19239"/>
                  </a:lnTo>
                  <a:lnTo>
                    <a:pt x="6088" y="20505"/>
                  </a:lnTo>
                  <a:lnTo>
                    <a:pt x="8367" y="21313"/>
                  </a:lnTo>
                  <a:lnTo>
                    <a:pt x="10845" y="21600"/>
                  </a:lnTo>
                  <a:lnTo>
                    <a:pt x="13370" y="21318"/>
                  </a:lnTo>
                  <a:lnTo>
                    <a:pt x="15675" y="20503"/>
                  </a:lnTo>
                  <a:lnTo>
                    <a:pt x="17697" y="19219"/>
                  </a:lnTo>
                  <a:lnTo>
                    <a:pt x="19376" y="17528"/>
                  </a:lnTo>
                  <a:lnTo>
                    <a:pt x="20649" y="15491"/>
                  </a:lnTo>
                  <a:lnTo>
                    <a:pt x="21455" y="13171"/>
                  </a:lnTo>
                  <a:lnTo>
                    <a:pt x="21600" y="11845"/>
                  </a:lnTo>
                  <a:lnTo>
                    <a:pt x="3029" y="11845"/>
                  </a:lnTo>
                  <a:lnTo>
                    <a:pt x="2965" y="9760"/>
                  </a:lnTo>
                  <a:lnTo>
                    <a:pt x="3891" y="5949"/>
                  </a:lnTo>
                  <a:lnTo>
                    <a:pt x="5236" y="4306"/>
                  </a:lnTo>
                  <a:lnTo>
                    <a:pt x="6203" y="3683"/>
                  </a:lnTo>
                  <a:lnTo>
                    <a:pt x="19026" y="3683"/>
                  </a:lnTo>
                  <a:lnTo>
                    <a:pt x="17638" y="2328"/>
                  </a:lnTo>
                  <a:lnTo>
                    <a:pt x="15618" y="1073"/>
                  </a:lnTo>
                  <a:lnTo>
                    <a:pt x="13332" y="276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56451" y="69244"/>
              <a:ext cx="348540" cy="1534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5" y="0"/>
                  </a:moveTo>
                  <a:lnTo>
                    <a:pt x="3666" y="0"/>
                  </a:lnTo>
                  <a:lnTo>
                    <a:pt x="4145" y="352"/>
                  </a:lnTo>
                  <a:lnTo>
                    <a:pt x="4829" y="1455"/>
                  </a:lnTo>
                  <a:lnTo>
                    <a:pt x="5047" y="1832"/>
                  </a:lnTo>
                  <a:lnTo>
                    <a:pt x="5241" y="2282"/>
                  </a:lnTo>
                  <a:lnTo>
                    <a:pt x="5389" y="2584"/>
                  </a:lnTo>
                  <a:lnTo>
                    <a:pt x="4542" y="4773"/>
                  </a:lnTo>
                  <a:lnTo>
                    <a:pt x="3699" y="6912"/>
                  </a:lnTo>
                  <a:lnTo>
                    <a:pt x="2899" y="9077"/>
                  </a:lnTo>
                  <a:lnTo>
                    <a:pt x="2179" y="11341"/>
                  </a:lnTo>
                  <a:lnTo>
                    <a:pt x="1578" y="13723"/>
                  </a:lnTo>
                  <a:lnTo>
                    <a:pt x="1047" y="16249"/>
                  </a:lnTo>
                  <a:lnTo>
                    <a:pt x="538" y="18886"/>
                  </a:lnTo>
                  <a:lnTo>
                    <a:pt x="0" y="21600"/>
                  </a:lnTo>
                  <a:lnTo>
                    <a:pt x="21447" y="21600"/>
                  </a:lnTo>
                  <a:lnTo>
                    <a:pt x="21600" y="18386"/>
                  </a:lnTo>
                  <a:lnTo>
                    <a:pt x="21260" y="11929"/>
                  </a:lnTo>
                  <a:lnTo>
                    <a:pt x="20306" y="5996"/>
                  </a:lnTo>
                  <a:lnTo>
                    <a:pt x="18820" y="772"/>
                  </a:lnTo>
                  <a:lnTo>
                    <a:pt x="1847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9" name="Google Shape;259;p9"/>
          <p:cNvGrpSpPr/>
          <p:nvPr/>
        </p:nvGrpSpPr>
        <p:grpSpPr>
          <a:xfrm>
            <a:off x="959773" y="2384374"/>
            <a:ext cx="374716" cy="400600"/>
            <a:chOff x="0" y="0"/>
            <a:chExt cx="374714" cy="400599"/>
          </a:xfrm>
        </p:grpSpPr>
        <p:sp>
          <p:nvSpPr>
            <p:cNvPr id="260" name="Google Shape;260;p9"/>
            <p:cNvSpPr/>
            <p:nvPr/>
          </p:nvSpPr>
          <p:spPr>
            <a:xfrm>
              <a:off x="0" y="38545"/>
              <a:ext cx="374714" cy="3620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274" y="0"/>
                  </a:moveTo>
                  <a:lnTo>
                    <a:pt x="3833" y="516"/>
                  </a:lnTo>
                  <a:lnTo>
                    <a:pt x="1728" y="2268"/>
                  </a:lnTo>
                  <a:lnTo>
                    <a:pt x="428" y="4689"/>
                  </a:lnTo>
                  <a:lnTo>
                    <a:pt x="0" y="7399"/>
                  </a:lnTo>
                  <a:lnTo>
                    <a:pt x="324" y="10583"/>
                  </a:lnTo>
                  <a:lnTo>
                    <a:pt x="1197" y="13548"/>
                  </a:lnTo>
                  <a:lnTo>
                    <a:pt x="2587" y="16295"/>
                  </a:lnTo>
                  <a:lnTo>
                    <a:pt x="4466" y="18827"/>
                  </a:lnTo>
                  <a:lnTo>
                    <a:pt x="6688" y="20549"/>
                  </a:lnTo>
                  <a:lnTo>
                    <a:pt x="9422" y="21223"/>
                  </a:lnTo>
                  <a:lnTo>
                    <a:pt x="10013" y="21259"/>
                  </a:lnTo>
                  <a:lnTo>
                    <a:pt x="10604" y="21314"/>
                  </a:lnTo>
                  <a:lnTo>
                    <a:pt x="11191" y="21392"/>
                  </a:lnTo>
                  <a:lnTo>
                    <a:pt x="11773" y="21497"/>
                  </a:lnTo>
                  <a:lnTo>
                    <a:pt x="12834" y="21600"/>
                  </a:lnTo>
                  <a:lnTo>
                    <a:pt x="15631" y="20485"/>
                  </a:lnTo>
                  <a:lnTo>
                    <a:pt x="17557" y="18617"/>
                  </a:lnTo>
                  <a:lnTo>
                    <a:pt x="19151" y="16557"/>
                  </a:lnTo>
                  <a:lnTo>
                    <a:pt x="20379" y="14292"/>
                  </a:lnTo>
                  <a:lnTo>
                    <a:pt x="21206" y="11811"/>
                  </a:lnTo>
                  <a:lnTo>
                    <a:pt x="21600" y="9103"/>
                  </a:lnTo>
                  <a:lnTo>
                    <a:pt x="21407" y="6710"/>
                  </a:lnTo>
                  <a:lnTo>
                    <a:pt x="20534" y="4485"/>
                  </a:lnTo>
                  <a:lnTo>
                    <a:pt x="18961" y="2717"/>
                  </a:lnTo>
                  <a:lnTo>
                    <a:pt x="18577" y="2546"/>
                  </a:lnTo>
                  <a:lnTo>
                    <a:pt x="10457" y="2546"/>
                  </a:lnTo>
                  <a:lnTo>
                    <a:pt x="8625" y="688"/>
                  </a:lnTo>
                  <a:lnTo>
                    <a:pt x="62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181406" y="0"/>
              <a:ext cx="140871" cy="812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370" y="19938"/>
                  </a:lnTo>
                  <a:lnTo>
                    <a:pt x="2808" y="19938"/>
                  </a:lnTo>
                  <a:lnTo>
                    <a:pt x="4040" y="14332"/>
                  </a:lnTo>
                  <a:lnTo>
                    <a:pt x="4620" y="11731"/>
                  </a:lnTo>
                  <a:lnTo>
                    <a:pt x="5211" y="9203"/>
                  </a:lnTo>
                  <a:lnTo>
                    <a:pt x="5834" y="5965"/>
                  </a:lnTo>
                  <a:lnTo>
                    <a:pt x="5725" y="3687"/>
                  </a:lnTo>
                  <a:lnTo>
                    <a:pt x="4717" y="1866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199720" y="64626"/>
              <a:ext cx="10801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73" y="0"/>
                  </a:moveTo>
                  <a:lnTo>
                    <a:pt x="7322" y="734"/>
                  </a:lnTo>
                  <a:lnTo>
                    <a:pt x="5584" y="5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87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3" name="Google Shape;263;p9"/>
          <p:cNvGrpSpPr/>
          <p:nvPr/>
        </p:nvGrpSpPr>
        <p:grpSpPr>
          <a:xfrm>
            <a:off x="1508278" y="4786853"/>
            <a:ext cx="374855" cy="398376"/>
            <a:chOff x="0" y="0"/>
            <a:chExt cx="374854" cy="398375"/>
          </a:xfrm>
        </p:grpSpPr>
        <p:sp>
          <p:nvSpPr>
            <p:cNvPr id="264" name="Google Shape;264;p9"/>
            <p:cNvSpPr/>
            <p:nvPr/>
          </p:nvSpPr>
          <p:spPr>
            <a:xfrm>
              <a:off x="0" y="38088"/>
              <a:ext cx="374854" cy="360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03" y="0"/>
                  </a:moveTo>
                  <a:lnTo>
                    <a:pt x="4325" y="262"/>
                  </a:lnTo>
                  <a:lnTo>
                    <a:pt x="2149" y="1725"/>
                  </a:lnTo>
                  <a:lnTo>
                    <a:pt x="567" y="4233"/>
                  </a:lnTo>
                  <a:lnTo>
                    <a:pt x="0" y="7166"/>
                  </a:lnTo>
                  <a:lnTo>
                    <a:pt x="261" y="10378"/>
                  </a:lnTo>
                  <a:lnTo>
                    <a:pt x="1099" y="13364"/>
                  </a:lnTo>
                  <a:lnTo>
                    <a:pt x="2461" y="16139"/>
                  </a:lnTo>
                  <a:lnTo>
                    <a:pt x="4292" y="18717"/>
                  </a:lnTo>
                  <a:lnTo>
                    <a:pt x="6160" y="20350"/>
                  </a:lnTo>
                  <a:lnTo>
                    <a:pt x="8480" y="21184"/>
                  </a:lnTo>
                  <a:lnTo>
                    <a:pt x="11162" y="21478"/>
                  </a:lnTo>
                  <a:lnTo>
                    <a:pt x="12051" y="21600"/>
                  </a:lnTo>
                  <a:lnTo>
                    <a:pt x="14944" y="21023"/>
                  </a:lnTo>
                  <a:lnTo>
                    <a:pt x="17214" y="19052"/>
                  </a:lnTo>
                  <a:lnTo>
                    <a:pt x="19511" y="15872"/>
                  </a:lnTo>
                  <a:lnTo>
                    <a:pt x="20926" y="12719"/>
                  </a:lnTo>
                  <a:lnTo>
                    <a:pt x="21553" y="9900"/>
                  </a:lnTo>
                  <a:lnTo>
                    <a:pt x="21600" y="8432"/>
                  </a:lnTo>
                  <a:lnTo>
                    <a:pt x="20943" y="5329"/>
                  </a:lnTo>
                  <a:lnTo>
                    <a:pt x="19337" y="3070"/>
                  </a:lnTo>
                  <a:lnTo>
                    <a:pt x="18203" y="2468"/>
                  </a:lnTo>
                  <a:lnTo>
                    <a:pt x="10441" y="2468"/>
                  </a:lnTo>
                  <a:lnTo>
                    <a:pt x="10410" y="2449"/>
                  </a:lnTo>
                  <a:lnTo>
                    <a:pt x="10343" y="2433"/>
                  </a:lnTo>
                  <a:lnTo>
                    <a:pt x="10323" y="2391"/>
                  </a:lnTo>
                  <a:lnTo>
                    <a:pt x="8847" y="767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181190" y="0"/>
              <a:ext cx="134716" cy="792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278" y="0"/>
                  </a:moveTo>
                  <a:lnTo>
                    <a:pt x="2985" y="941"/>
                  </a:lnTo>
                  <a:lnTo>
                    <a:pt x="2554" y="1838"/>
                  </a:lnTo>
                  <a:lnTo>
                    <a:pt x="1801" y="7490"/>
                  </a:lnTo>
                  <a:lnTo>
                    <a:pt x="1199" y="121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910" y="20133"/>
                  </a:lnTo>
                  <a:lnTo>
                    <a:pt x="2930" y="20133"/>
                  </a:lnTo>
                  <a:lnTo>
                    <a:pt x="3606" y="17140"/>
                  </a:lnTo>
                  <a:lnTo>
                    <a:pt x="4243" y="14297"/>
                  </a:lnTo>
                  <a:lnTo>
                    <a:pt x="4869" y="11563"/>
                  </a:lnTo>
                  <a:lnTo>
                    <a:pt x="5512" y="8900"/>
                  </a:lnTo>
                  <a:lnTo>
                    <a:pt x="6135" y="5819"/>
                  </a:lnTo>
                  <a:lnTo>
                    <a:pt x="6060" y="3632"/>
                  </a:lnTo>
                  <a:lnTo>
                    <a:pt x="5153" y="1854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199466" y="63341"/>
              <a:ext cx="1059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41" y="0"/>
                  </a:moveTo>
                  <a:lnTo>
                    <a:pt x="6516" y="4152"/>
                  </a:lnTo>
                  <a:lnTo>
                    <a:pt x="4454" y="94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272" y="6508"/>
                  </a:lnTo>
                  <a:lnTo>
                    <a:pt x="854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7" name="Google Shape;267;p9"/>
          <p:cNvGrpSpPr/>
          <p:nvPr/>
        </p:nvGrpSpPr>
        <p:grpSpPr>
          <a:xfrm>
            <a:off x="3063313" y="55243"/>
            <a:ext cx="374512" cy="397806"/>
            <a:chOff x="0" y="0"/>
            <a:chExt cx="374511" cy="397804"/>
          </a:xfrm>
        </p:grpSpPr>
        <p:sp>
          <p:nvSpPr>
            <p:cNvPr id="268" name="Google Shape;268;p9"/>
            <p:cNvSpPr/>
            <p:nvPr/>
          </p:nvSpPr>
          <p:spPr>
            <a:xfrm>
              <a:off x="0" y="38335"/>
              <a:ext cx="374511" cy="3594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848" y="0"/>
                  </a:moveTo>
                  <a:lnTo>
                    <a:pt x="2899" y="1087"/>
                  </a:lnTo>
                  <a:lnTo>
                    <a:pt x="758" y="3829"/>
                  </a:lnTo>
                  <a:lnTo>
                    <a:pt x="0" y="7282"/>
                  </a:lnTo>
                  <a:lnTo>
                    <a:pt x="99" y="9472"/>
                  </a:lnTo>
                  <a:lnTo>
                    <a:pt x="1240" y="13598"/>
                  </a:lnTo>
                  <a:lnTo>
                    <a:pt x="3623" y="17942"/>
                  </a:lnTo>
                  <a:lnTo>
                    <a:pt x="5464" y="19766"/>
                  </a:lnTo>
                  <a:lnTo>
                    <a:pt x="7734" y="20988"/>
                  </a:lnTo>
                  <a:lnTo>
                    <a:pt x="10501" y="21563"/>
                  </a:lnTo>
                  <a:lnTo>
                    <a:pt x="12365" y="21600"/>
                  </a:lnTo>
                  <a:lnTo>
                    <a:pt x="14065" y="21331"/>
                  </a:lnTo>
                  <a:lnTo>
                    <a:pt x="15606" y="20634"/>
                  </a:lnTo>
                  <a:lnTo>
                    <a:pt x="16994" y="19386"/>
                  </a:lnTo>
                  <a:lnTo>
                    <a:pt x="17302" y="19019"/>
                  </a:lnTo>
                  <a:lnTo>
                    <a:pt x="17644" y="18681"/>
                  </a:lnTo>
                  <a:lnTo>
                    <a:pt x="19500" y="15978"/>
                  </a:lnTo>
                  <a:lnTo>
                    <a:pt x="20707" y="13517"/>
                  </a:lnTo>
                  <a:lnTo>
                    <a:pt x="21444" y="10876"/>
                  </a:lnTo>
                  <a:lnTo>
                    <a:pt x="21600" y="8012"/>
                  </a:lnTo>
                  <a:lnTo>
                    <a:pt x="21002" y="5346"/>
                  </a:lnTo>
                  <a:lnTo>
                    <a:pt x="19621" y="3303"/>
                  </a:lnTo>
                  <a:lnTo>
                    <a:pt x="18560" y="2629"/>
                  </a:lnTo>
                  <a:lnTo>
                    <a:pt x="10447" y="2629"/>
                  </a:lnTo>
                  <a:lnTo>
                    <a:pt x="10370" y="2476"/>
                  </a:lnTo>
                  <a:lnTo>
                    <a:pt x="10338" y="2389"/>
                  </a:lnTo>
                  <a:lnTo>
                    <a:pt x="10288" y="2316"/>
                  </a:lnTo>
                  <a:lnTo>
                    <a:pt x="8733" y="753"/>
                  </a:lnTo>
                  <a:lnTo>
                    <a:pt x="684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181127" y="0"/>
              <a:ext cx="140670" cy="820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287" y="19184"/>
                  </a:lnTo>
                  <a:lnTo>
                    <a:pt x="2939" y="19184"/>
                  </a:lnTo>
                  <a:lnTo>
                    <a:pt x="3558" y="16424"/>
                  </a:lnTo>
                  <a:lnTo>
                    <a:pt x="4163" y="13703"/>
                  </a:lnTo>
                  <a:lnTo>
                    <a:pt x="4775" y="11018"/>
                  </a:lnTo>
                  <a:lnTo>
                    <a:pt x="5411" y="8365"/>
                  </a:lnTo>
                  <a:lnTo>
                    <a:pt x="5942" y="5447"/>
                  </a:lnTo>
                  <a:lnTo>
                    <a:pt x="5751" y="3291"/>
                  </a:lnTo>
                  <a:lnTo>
                    <a:pt x="4697" y="158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200266" y="62433"/>
              <a:ext cx="10646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6" y="0"/>
                  </a:moveTo>
                  <a:lnTo>
                    <a:pt x="9177" y="2643"/>
                  </a:lnTo>
                  <a:lnTo>
                    <a:pt x="6198" y="8149"/>
                  </a:lnTo>
                  <a:lnTo>
                    <a:pt x="3151" y="14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209" y="18521"/>
                  </a:lnTo>
                  <a:lnTo>
                    <a:pt x="121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71" name="Google Shape;271;p9"/>
          <p:cNvGrpSpPr/>
          <p:nvPr/>
        </p:nvGrpSpPr>
        <p:grpSpPr>
          <a:xfrm>
            <a:off x="3567800" y="4996636"/>
            <a:ext cx="373370" cy="399816"/>
            <a:chOff x="0" y="0"/>
            <a:chExt cx="373368" cy="399815"/>
          </a:xfrm>
        </p:grpSpPr>
        <p:sp>
          <p:nvSpPr>
            <p:cNvPr id="272" name="Google Shape;272;p9"/>
            <p:cNvSpPr/>
            <p:nvPr/>
          </p:nvSpPr>
          <p:spPr>
            <a:xfrm>
              <a:off x="0" y="37874"/>
              <a:ext cx="373368" cy="3619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76" y="0"/>
                  </a:moveTo>
                  <a:lnTo>
                    <a:pt x="2499" y="1377"/>
                  </a:lnTo>
                  <a:lnTo>
                    <a:pt x="754" y="3648"/>
                  </a:lnTo>
                  <a:lnTo>
                    <a:pt x="0" y="6427"/>
                  </a:lnTo>
                  <a:lnTo>
                    <a:pt x="61" y="9620"/>
                  </a:lnTo>
                  <a:lnTo>
                    <a:pt x="767" y="12603"/>
                  </a:lnTo>
                  <a:lnTo>
                    <a:pt x="2018" y="15400"/>
                  </a:lnTo>
                  <a:lnTo>
                    <a:pt x="3715" y="18035"/>
                  </a:lnTo>
                  <a:lnTo>
                    <a:pt x="6261" y="20348"/>
                  </a:lnTo>
                  <a:lnTo>
                    <a:pt x="9574" y="21241"/>
                  </a:lnTo>
                  <a:lnTo>
                    <a:pt x="10101" y="21268"/>
                  </a:lnTo>
                  <a:lnTo>
                    <a:pt x="10628" y="21319"/>
                  </a:lnTo>
                  <a:lnTo>
                    <a:pt x="11152" y="21393"/>
                  </a:lnTo>
                  <a:lnTo>
                    <a:pt x="11671" y="21490"/>
                  </a:lnTo>
                  <a:lnTo>
                    <a:pt x="12778" y="21600"/>
                  </a:lnTo>
                  <a:lnTo>
                    <a:pt x="15697" y="20420"/>
                  </a:lnTo>
                  <a:lnTo>
                    <a:pt x="17984" y="18109"/>
                  </a:lnTo>
                  <a:lnTo>
                    <a:pt x="19767" y="15505"/>
                  </a:lnTo>
                  <a:lnTo>
                    <a:pt x="20991" y="12592"/>
                  </a:lnTo>
                  <a:lnTo>
                    <a:pt x="21600" y="9353"/>
                  </a:lnTo>
                  <a:lnTo>
                    <a:pt x="21463" y="6950"/>
                  </a:lnTo>
                  <a:lnTo>
                    <a:pt x="20632" y="4657"/>
                  </a:lnTo>
                  <a:lnTo>
                    <a:pt x="19068" y="2802"/>
                  </a:lnTo>
                  <a:lnTo>
                    <a:pt x="18400" y="2490"/>
                  </a:lnTo>
                  <a:lnTo>
                    <a:pt x="10431" y="2490"/>
                  </a:lnTo>
                  <a:lnTo>
                    <a:pt x="10378" y="2447"/>
                  </a:lnTo>
                  <a:lnTo>
                    <a:pt x="10300" y="2406"/>
                  </a:lnTo>
                  <a:lnTo>
                    <a:pt x="10254" y="2342"/>
                  </a:lnTo>
                  <a:lnTo>
                    <a:pt x="8561" y="720"/>
                  </a:lnTo>
                  <a:lnTo>
                    <a:pt x="657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180301" y="0"/>
              <a:ext cx="137748" cy="796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9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707" y="20118"/>
                  </a:lnTo>
                  <a:lnTo>
                    <a:pt x="2832" y="20118"/>
                  </a:lnTo>
                  <a:lnTo>
                    <a:pt x="3523" y="17007"/>
                  </a:lnTo>
                  <a:lnTo>
                    <a:pt x="4162" y="14107"/>
                  </a:lnTo>
                  <a:lnTo>
                    <a:pt x="4782" y="11357"/>
                  </a:lnTo>
                  <a:lnTo>
                    <a:pt x="5415" y="8698"/>
                  </a:lnTo>
                  <a:lnTo>
                    <a:pt x="5965" y="5635"/>
                  </a:lnTo>
                  <a:lnTo>
                    <a:pt x="5770" y="3368"/>
                  </a:lnTo>
                  <a:lnTo>
                    <a:pt x="4696" y="1591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198361" y="63991"/>
              <a:ext cx="10761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6" y="0"/>
                  </a:moveTo>
                  <a:lnTo>
                    <a:pt x="7283" y="23"/>
                  </a:lnTo>
                  <a:lnTo>
                    <a:pt x="5595" y="458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2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75" name="Google Shape;275;p9"/>
          <p:cNvGrpSpPr/>
          <p:nvPr/>
        </p:nvGrpSpPr>
        <p:grpSpPr>
          <a:xfrm>
            <a:off x="3142906" y="2233700"/>
            <a:ext cx="374106" cy="399759"/>
            <a:chOff x="0" y="0"/>
            <a:chExt cx="374104" cy="399758"/>
          </a:xfrm>
        </p:grpSpPr>
        <p:sp>
          <p:nvSpPr>
            <p:cNvPr id="276" name="Google Shape;276;p9"/>
            <p:cNvSpPr/>
            <p:nvPr/>
          </p:nvSpPr>
          <p:spPr>
            <a:xfrm>
              <a:off x="0" y="37573"/>
              <a:ext cx="374104" cy="3621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2" y="0"/>
                  </a:moveTo>
                  <a:lnTo>
                    <a:pt x="2121" y="1777"/>
                  </a:lnTo>
                  <a:lnTo>
                    <a:pt x="259" y="5179"/>
                  </a:lnTo>
                  <a:lnTo>
                    <a:pt x="0" y="7247"/>
                  </a:lnTo>
                  <a:lnTo>
                    <a:pt x="221" y="10250"/>
                  </a:lnTo>
                  <a:lnTo>
                    <a:pt x="990" y="13062"/>
                  </a:lnTo>
                  <a:lnTo>
                    <a:pt x="2236" y="15698"/>
                  </a:lnTo>
                  <a:lnTo>
                    <a:pt x="3886" y="18173"/>
                  </a:lnTo>
                  <a:lnTo>
                    <a:pt x="6327" y="20341"/>
                  </a:lnTo>
                  <a:lnTo>
                    <a:pt x="9447" y="21238"/>
                  </a:lnTo>
                  <a:lnTo>
                    <a:pt x="10040" y="21274"/>
                  </a:lnTo>
                  <a:lnTo>
                    <a:pt x="10634" y="21317"/>
                  </a:lnTo>
                  <a:lnTo>
                    <a:pt x="11224" y="21384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4"/>
                  </a:lnTo>
                  <a:lnTo>
                    <a:pt x="20618" y="13713"/>
                  </a:lnTo>
                  <a:lnTo>
                    <a:pt x="21424" y="10976"/>
                  </a:lnTo>
                  <a:lnTo>
                    <a:pt x="21600" y="7992"/>
                  </a:lnTo>
                  <a:lnTo>
                    <a:pt x="20942" y="5210"/>
                  </a:lnTo>
                  <a:lnTo>
                    <a:pt x="19426" y="3128"/>
                  </a:lnTo>
                  <a:lnTo>
                    <a:pt x="18420" y="2563"/>
                  </a:lnTo>
                  <a:lnTo>
                    <a:pt x="10457" y="2563"/>
                  </a:lnTo>
                  <a:lnTo>
                    <a:pt x="10383" y="2459"/>
                  </a:lnTo>
                  <a:lnTo>
                    <a:pt x="10316" y="2369"/>
                  </a:lnTo>
                  <a:lnTo>
                    <a:pt x="10253" y="2277"/>
                  </a:lnTo>
                  <a:lnTo>
                    <a:pt x="8950" y="920"/>
                  </a:lnTo>
                  <a:lnTo>
                    <a:pt x="7332" y="143"/>
                  </a:lnTo>
                  <a:lnTo>
                    <a:pt x="556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181114" y="0"/>
              <a:ext cx="137909" cy="805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3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6" y="19669"/>
                  </a:lnTo>
                  <a:lnTo>
                    <a:pt x="3079" y="19669"/>
                  </a:lnTo>
                  <a:lnTo>
                    <a:pt x="3193" y="18923"/>
                  </a:lnTo>
                  <a:lnTo>
                    <a:pt x="3258" y="18289"/>
                  </a:lnTo>
                  <a:lnTo>
                    <a:pt x="4389" y="13121"/>
                  </a:lnTo>
                  <a:lnTo>
                    <a:pt x="4904" y="10840"/>
                  </a:lnTo>
                  <a:lnTo>
                    <a:pt x="5444" y="8579"/>
                  </a:lnTo>
                  <a:lnTo>
                    <a:pt x="5986" y="5562"/>
                  </a:lnTo>
                  <a:lnTo>
                    <a:pt x="5785" y="3316"/>
                  </a:lnTo>
                  <a:lnTo>
                    <a:pt x="4710" y="1558"/>
                  </a:lnTo>
                  <a:lnTo>
                    <a:pt x="263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200774" y="62725"/>
              <a:ext cx="10500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46" y="0"/>
                  </a:moveTo>
                  <a:lnTo>
                    <a:pt x="7725" y="3867"/>
                  </a:lnTo>
                  <a:lnTo>
                    <a:pt x="5194" y="931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32" y="11111"/>
                  </a:lnTo>
                  <a:lnTo>
                    <a:pt x="1024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79" name="Google Shape;279;p9"/>
          <p:cNvGrpSpPr/>
          <p:nvPr/>
        </p:nvGrpSpPr>
        <p:grpSpPr>
          <a:xfrm>
            <a:off x="793179" y="157871"/>
            <a:ext cx="374741" cy="397868"/>
            <a:chOff x="0" y="0"/>
            <a:chExt cx="374739" cy="397866"/>
          </a:xfrm>
        </p:grpSpPr>
        <p:sp>
          <p:nvSpPr>
            <p:cNvPr id="280" name="Google Shape;280;p9"/>
            <p:cNvSpPr/>
            <p:nvPr/>
          </p:nvSpPr>
          <p:spPr>
            <a:xfrm>
              <a:off x="0" y="37282"/>
              <a:ext cx="374739" cy="360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21" y="0"/>
                  </a:moveTo>
                  <a:lnTo>
                    <a:pt x="3619" y="609"/>
                  </a:lnTo>
                  <a:lnTo>
                    <a:pt x="1542" y="2498"/>
                  </a:lnTo>
                  <a:lnTo>
                    <a:pt x="396" y="4810"/>
                  </a:lnTo>
                  <a:lnTo>
                    <a:pt x="0" y="7355"/>
                  </a:lnTo>
                  <a:lnTo>
                    <a:pt x="302" y="10485"/>
                  </a:lnTo>
                  <a:lnTo>
                    <a:pt x="1141" y="13405"/>
                  </a:lnTo>
                  <a:lnTo>
                    <a:pt x="2474" y="16122"/>
                  </a:lnTo>
                  <a:lnTo>
                    <a:pt x="4261" y="18648"/>
                  </a:lnTo>
                  <a:lnTo>
                    <a:pt x="6198" y="20339"/>
                  </a:lnTo>
                  <a:lnTo>
                    <a:pt x="8606" y="21186"/>
                  </a:lnTo>
                  <a:lnTo>
                    <a:pt x="11290" y="21481"/>
                  </a:lnTo>
                  <a:lnTo>
                    <a:pt x="12182" y="21600"/>
                  </a:lnTo>
                  <a:lnTo>
                    <a:pt x="14730" y="21167"/>
                  </a:lnTo>
                  <a:lnTo>
                    <a:pt x="17461" y="18771"/>
                  </a:lnTo>
                  <a:lnTo>
                    <a:pt x="19105" y="16674"/>
                  </a:lnTo>
                  <a:lnTo>
                    <a:pt x="20366" y="14361"/>
                  </a:lnTo>
                  <a:lnTo>
                    <a:pt x="21210" y="11819"/>
                  </a:lnTo>
                  <a:lnTo>
                    <a:pt x="21600" y="9038"/>
                  </a:lnTo>
                  <a:lnTo>
                    <a:pt x="21385" y="6614"/>
                  </a:lnTo>
                  <a:lnTo>
                    <a:pt x="20492" y="4418"/>
                  </a:lnTo>
                  <a:lnTo>
                    <a:pt x="18936" y="2696"/>
                  </a:lnTo>
                  <a:lnTo>
                    <a:pt x="18799" y="2633"/>
                  </a:lnTo>
                  <a:lnTo>
                    <a:pt x="10532" y="2633"/>
                  </a:lnTo>
                  <a:lnTo>
                    <a:pt x="8581" y="674"/>
                  </a:lnTo>
                  <a:lnTo>
                    <a:pt x="61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82727" y="0"/>
              <a:ext cx="143410" cy="812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44" y="0"/>
                  </a:moveTo>
                  <a:lnTo>
                    <a:pt x="2127" y="2506"/>
                  </a:lnTo>
                  <a:lnTo>
                    <a:pt x="1702" y="5008"/>
                  </a:lnTo>
                  <a:lnTo>
                    <a:pt x="1302" y="7519"/>
                  </a:lnTo>
                  <a:lnTo>
                    <a:pt x="960" y="10052"/>
                  </a:lnTo>
                  <a:lnTo>
                    <a:pt x="684" y="12721"/>
                  </a:lnTo>
                  <a:lnTo>
                    <a:pt x="457" y="15490"/>
                  </a:lnTo>
                  <a:lnTo>
                    <a:pt x="241" y="1842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895" y="19510"/>
                  </a:lnTo>
                  <a:lnTo>
                    <a:pt x="2552" y="19510"/>
                  </a:lnTo>
                  <a:lnTo>
                    <a:pt x="3209" y="16490"/>
                  </a:lnTo>
                  <a:lnTo>
                    <a:pt x="3831" y="13609"/>
                  </a:lnTo>
                  <a:lnTo>
                    <a:pt x="4444" y="10832"/>
                  </a:lnTo>
                  <a:lnTo>
                    <a:pt x="5073" y="8121"/>
                  </a:lnTo>
                  <a:lnTo>
                    <a:pt x="5554" y="5198"/>
                  </a:lnTo>
                  <a:lnTo>
                    <a:pt x="5344" y="2980"/>
                  </a:lnTo>
                  <a:lnTo>
                    <a:pt x="4367" y="1303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199669" y="62788"/>
              <a:ext cx="10850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234" y="0"/>
                  </a:moveTo>
                  <a:lnTo>
                    <a:pt x="6264" y="453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037" y="1652"/>
                  </a:lnTo>
                  <a:lnTo>
                    <a:pt x="823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83" name="Google Shape;283;p9"/>
          <p:cNvGrpSpPr/>
          <p:nvPr/>
        </p:nvGrpSpPr>
        <p:grpSpPr>
          <a:xfrm>
            <a:off x="4233631" y="4435466"/>
            <a:ext cx="338371" cy="478657"/>
            <a:chOff x="0" y="0"/>
            <a:chExt cx="338370" cy="478656"/>
          </a:xfrm>
        </p:grpSpPr>
        <p:sp>
          <p:nvSpPr>
            <p:cNvPr id="284" name="Google Shape;284;p9"/>
            <p:cNvSpPr/>
            <p:nvPr/>
          </p:nvSpPr>
          <p:spPr>
            <a:xfrm>
              <a:off x="44716" y="174218"/>
              <a:ext cx="293654" cy="3044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72" y="4555"/>
                  </a:lnTo>
                  <a:lnTo>
                    <a:pt x="3568" y="8621"/>
                  </a:lnTo>
                  <a:lnTo>
                    <a:pt x="4169" y="9012"/>
                  </a:lnTo>
                  <a:lnTo>
                    <a:pt x="5493" y="9473"/>
                  </a:lnTo>
                  <a:lnTo>
                    <a:pt x="8465" y="10472"/>
                  </a:lnTo>
                  <a:lnTo>
                    <a:pt x="8428" y="10654"/>
                  </a:lnTo>
                  <a:lnTo>
                    <a:pt x="5255" y="10962"/>
                  </a:lnTo>
                  <a:lnTo>
                    <a:pt x="7334" y="13591"/>
                  </a:lnTo>
                  <a:lnTo>
                    <a:pt x="10400" y="16195"/>
                  </a:lnTo>
                  <a:lnTo>
                    <a:pt x="14049" y="18549"/>
                  </a:lnTo>
                  <a:lnTo>
                    <a:pt x="17878" y="20423"/>
                  </a:lnTo>
                  <a:lnTo>
                    <a:pt x="21483" y="21591"/>
                  </a:lnTo>
                  <a:lnTo>
                    <a:pt x="21600" y="21600"/>
                  </a:lnTo>
                  <a:lnTo>
                    <a:pt x="21600" y="18927"/>
                  </a:lnTo>
                  <a:lnTo>
                    <a:pt x="19587" y="16815"/>
                  </a:lnTo>
                  <a:lnTo>
                    <a:pt x="17242" y="14245"/>
                  </a:lnTo>
                  <a:lnTo>
                    <a:pt x="14962" y="11627"/>
                  </a:lnTo>
                  <a:lnTo>
                    <a:pt x="12751" y="8960"/>
                  </a:lnTo>
                  <a:lnTo>
                    <a:pt x="10611" y="6240"/>
                  </a:lnTo>
                  <a:lnTo>
                    <a:pt x="8545" y="3465"/>
                  </a:lnTo>
                  <a:lnTo>
                    <a:pt x="6984" y="1244"/>
                  </a:lnTo>
                  <a:lnTo>
                    <a:pt x="4141" y="1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07861" y="142379"/>
              <a:ext cx="230509" cy="2763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18" y="0"/>
                  </a:moveTo>
                  <a:lnTo>
                    <a:pt x="0" y="0"/>
                  </a:lnTo>
                  <a:lnTo>
                    <a:pt x="2911" y="3312"/>
                  </a:lnTo>
                  <a:lnTo>
                    <a:pt x="5934" y="6544"/>
                  </a:lnTo>
                  <a:lnTo>
                    <a:pt x="9050" y="9711"/>
                  </a:lnTo>
                  <a:lnTo>
                    <a:pt x="12239" y="12826"/>
                  </a:lnTo>
                  <a:lnTo>
                    <a:pt x="15480" y="15905"/>
                  </a:lnTo>
                  <a:lnTo>
                    <a:pt x="21600" y="21600"/>
                  </a:lnTo>
                  <a:lnTo>
                    <a:pt x="21600" y="12893"/>
                  </a:lnTo>
                  <a:lnTo>
                    <a:pt x="18790" y="12893"/>
                  </a:lnTo>
                  <a:lnTo>
                    <a:pt x="18308" y="10722"/>
                  </a:lnTo>
                  <a:lnTo>
                    <a:pt x="17639" y="6435"/>
                  </a:lnTo>
                  <a:lnTo>
                    <a:pt x="14946" y="2680"/>
                  </a:lnTo>
                  <a:lnTo>
                    <a:pt x="14699" y="2431"/>
                  </a:lnTo>
                  <a:lnTo>
                    <a:pt x="9620" y="2431"/>
                  </a:lnTo>
                  <a:lnTo>
                    <a:pt x="9064" y="1163"/>
                  </a:lnTo>
                  <a:lnTo>
                    <a:pt x="861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0" y="0"/>
              <a:ext cx="199832" cy="191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18" y="6503"/>
                  </a:lnTo>
                  <a:lnTo>
                    <a:pt x="2750" y="12234"/>
                  </a:lnTo>
                  <a:lnTo>
                    <a:pt x="6576" y="16982"/>
                  </a:lnTo>
                  <a:lnTo>
                    <a:pt x="8737" y="19255"/>
                  </a:lnTo>
                  <a:lnTo>
                    <a:pt x="10919" y="21600"/>
                  </a:lnTo>
                  <a:lnTo>
                    <a:pt x="15097" y="21600"/>
                  </a:lnTo>
                  <a:lnTo>
                    <a:pt x="14466" y="20630"/>
                  </a:lnTo>
                  <a:lnTo>
                    <a:pt x="11659" y="16038"/>
                  </a:lnTo>
                  <a:lnTo>
                    <a:pt x="21600" y="16038"/>
                  </a:lnTo>
                  <a:lnTo>
                    <a:pt x="21551" y="15877"/>
                  </a:lnTo>
                  <a:lnTo>
                    <a:pt x="21017" y="14040"/>
                  </a:lnTo>
                  <a:lnTo>
                    <a:pt x="18903" y="9778"/>
                  </a:lnTo>
                  <a:lnTo>
                    <a:pt x="14947" y="6904"/>
                  </a:lnTo>
                  <a:lnTo>
                    <a:pt x="10794" y="4416"/>
                  </a:lnTo>
                  <a:lnTo>
                    <a:pt x="6454" y="2297"/>
                  </a:lnTo>
                  <a:lnTo>
                    <a:pt x="1938" y="529"/>
                  </a:lnTo>
                  <a:lnTo>
                    <a:pt x="738" y="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207124" y="114350"/>
              <a:ext cx="57596" cy="5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76" y="21600"/>
                  </a:lnTo>
                  <a:lnTo>
                    <a:pt x="21600" y="21600"/>
                  </a:lnTo>
                  <a:lnTo>
                    <a:pt x="15855" y="14822"/>
                  </a:lnTo>
                  <a:lnTo>
                    <a:pt x="8410" y="7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308381" y="278282"/>
              <a:ext cx="29989" cy="29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7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411"/>
                  </a:lnTo>
                  <a:lnTo>
                    <a:pt x="16778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89" name="Google Shape;289;p9"/>
          <p:cNvGrpSpPr/>
          <p:nvPr/>
        </p:nvGrpSpPr>
        <p:grpSpPr>
          <a:xfrm>
            <a:off x="2017195" y="4409962"/>
            <a:ext cx="481090" cy="586679"/>
            <a:chOff x="0" y="0"/>
            <a:chExt cx="481089" cy="586677"/>
          </a:xfrm>
        </p:grpSpPr>
        <p:sp>
          <p:nvSpPr>
            <p:cNvPr id="290" name="Google Shape;290;p9"/>
            <p:cNvSpPr/>
            <p:nvPr/>
          </p:nvSpPr>
          <p:spPr>
            <a:xfrm>
              <a:off x="105346" y="137680"/>
              <a:ext cx="375743" cy="448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282" y="0"/>
                  </a:moveTo>
                  <a:lnTo>
                    <a:pt x="0" y="0"/>
                  </a:lnTo>
                  <a:lnTo>
                    <a:pt x="1635" y="1917"/>
                  </a:lnTo>
                  <a:lnTo>
                    <a:pt x="3335" y="3789"/>
                  </a:lnTo>
                  <a:lnTo>
                    <a:pt x="5089" y="5623"/>
                  </a:lnTo>
                  <a:lnTo>
                    <a:pt x="6887" y="7425"/>
                  </a:lnTo>
                  <a:lnTo>
                    <a:pt x="8718" y="9204"/>
                  </a:lnTo>
                  <a:lnTo>
                    <a:pt x="10573" y="10966"/>
                  </a:lnTo>
                  <a:lnTo>
                    <a:pt x="15525" y="15617"/>
                  </a:lnTo>
                  <a:lnTo>
                    <a:pt x="16170" y="16226"/>
                  </a:lnTo>
                  <a:lnTo>
                    <a:pt x="18013" y="17995"/>
                  </a:lnTo>
                  <a:lnTo>
                    <a:pt x="19826" y="19784"/>
                  </a:lnTo>
                  <a:lnTo>
                    <a:pt x="21600" y="21600"/>
                  </a:lnTo>
                  <a:lnTo>
                    <a:pt x="20813" y="20134"/>
                  </a:lnTo>
                  <a:lnTo>
                    <a:pt x="19758" y="18839"/>
                  </a:lnTo>
                  <a:lnTo>
                    <a:pt x="18542" y="17647"/>
                  </a:lnTo>
                  <a:lnTo>
                    <a:pt x="17273" y="16488"/>
                  </a:lnTo>
                  <a:lnTo>
                    <a:pt x="17004" y="16239"/>
                  </a:lnTo>
                  <a:lnTo>
                    <a:pt x="16866" y="15826"/>
                  </a:lnTo>
                  <a:lnTo>
                    <a:pt x="16831" y="15478"/>
                  </a:lnTo>
                  <a:lnTo>
                    <a:pt x="16786" y="14711"/>
                  </a:lnTo>
                  <a:lnTo>
                    <a:pt x="16769" y="13941"/>
                  </a:lnTo>
                  <a:lnTo>
                    <a:pt x="16735" y="13175"/>
                  </a:lnTo>
                  <a:lnTo>
                    <a:pt x="16637" y="12417"/>
                  </a:lnTo>
                  <a:lnTo>
                    <a:pt x="16159" y="10828"/>
                  </a:lnTo>
                  <a:lnTo>
                    <a:pt x="15378" y="9363"/>
                  </a:lnTo>
                  <a:lnTo>
                    <a:pt x="14462" y="8217"/>
                  </a:lnTo>
                  <a:lnTo>
                    <a:pt x="11613" y="8217"/>
                  </a:lnTo>
                  <a:lnTo>
                    <a:pt x="11323" y="6860"/>
                  </a:lnTo>
                  <a:lnTo>
                    <a:pt x="10901" y="4205"/>
                  </a:lnTo>
                  <a:lnTo>
                    <a:pt x="9246" y="1893"/>
                  </a:lnTo>
                  <a:lnTo>
                    <a:pt x="9039" y="1681"/>
                  </a:lnTo>
                  <a:lnTo>
                    <a:pt x="5979" y="1681"/>
                  </a:lnTo>
                  <a:lnTo>
                    <a:pt x="5628" y="898"/>
                  </a:lnTo>
                  <a:lnTo>
                    <a:pt x="5322" y="111"/>
                  </a:lnTo>
                  <a:lnTo>
                    <a:pt x="52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3586" y="174663"/>
              <a:ext cx="331839" cy="3078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20" y="4508"/>
                  </a:lnTo>
                  <a:lnTo>
                    <a:pt x="3144" y="8496"/>
                  </a:lnTo>
                  <a:lnTo>
                    <a:pt x="7546" y="10391"/>
                  </a:lnTo>
                  <a:lnTo>
                    <a:pt x="7505" y="10557"/>
                  </a:lnTo>
                  <a:lnTo>
                    <a:pt x="4682" y="10843"/>
                  </a:lnTo>
                  <a:lnTo>
                    <a:pt x="6387" y="13360"/>
                  </a:lnTo>
                  <a:lnTo>
                    <a:pt x="9063" y="15921"/>
                  </a:lnTo>
                  <a:lnTo>
                    <a:pt x="12317" y="18276"/>
                  </a:lnTo>
                  <a:lnTo>
                    <a:pt x="15754" y="20174"/>
                  </a:lnTo>
                  <a:lnTo>
                    <a:pt x="18980" y="21365"/>
                  </a:lnTo>
                  <a:lnTo>
                    <a:pt x="21600" y="21600"/>
                  </a:lnTo>
                  <a:lnTo>
                    <a:pt x="20371" y="20174"/>
                  </a:lnTo>
                  <a:lnTo>
                    <a:pt x="19159" y="18772"/>
                  </a:lnTo>
                  <a:lnTo>
                    <a:pt x="17952" y="17360"/>
                  </a:lnTo>
                  <a:lnTo>
                    <a:pt x="15574" y="14466"/>
                  </a:lnTo>
                  <a:lnTo>
                    <a:pt x="13238" y="11488"/>
                  </a:lnTo>
                  <a:lnTo>
                    <a:pt x="10994" y="8465"/>
                  </a:lnTo>
                  <a:lnTo>
                    <a:pt x="8841" y="5397"/>
                  </a:lnTo>
                  <a:lnTo>
                    <a:pt x="6773" y="2290"/>
                  </a:lnTo>
                  <a:lnTo>
                    <a:pt x="6119" y="1262"/>
                  </a:lnTo>
                  <a:lnTo>
                    <a:pt x="3720" y="1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0" y="0"/>
              <a:ext cx="197232" cy="19264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70" y="5420"/>
                  </a:lnTo>
                  <a:lnTo>
                    <a:pt x="1665" y="10178"/>
                  </a:lnTo>
                  <a:lnTo>
                    <a:pt x="4072" y="14347"/>
                  </a:lnTo>
                  <a:lnTo>
                    <a:pt x="7375" y="18000"/>
                  </a:lnTo>
                  <a:lnTo>
                    <a:pt x="11462" y="21213"/>
                  </a:lnTo>
                  <a:lnTo>
                    <a:pt x="11032" y="21600"/>
                  </a:lnTo>
                  <a:lnTo>
                    <a:pt x="15068" y="21600"/>
                  </a:lnTo>
                  <a:lnTo>
                    <a:pt x="14489" y="20736"/>
                  </a:lnTo>
                  <a:lnTo>
                    <a:pt x="11155" y="15703"/>
                  </a:lnTo>
                  <a:lnTo>
                    <a:pt x="11537" y="15437"/>
                  </a:lnTo>
                  <a:lnTo>
                    <a:pt x="21600" y="15437"/>
                  </a:lnTo>
                  <a:lnTo>
                    <a:pt x="21134" y="13862"/>
                  </a:lnTo>
                  <a:lnTo>
                    <a:pt x="19159" y="9894"/>
                  </a:lnTo>
                  <a:lnTo>
                    <a:pt x="12346" y="5302"/>
                  </a:lnTo>
                  <a:lnTo>
                    <a:pt x="4958" y="1751"/>
                  </a:lnTo>
                  <a:lnTo>
                    <a:pt x="2502" y="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206070" y="115290"/>
              <a:ext cx="56518" cy="57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7" y="21600"/>
                  </a:lnTo>
                  <a:lnTo>
                    <a:pt x="21600" y="21600"/>
                  </a:lnTo>
                  <a:lnTo>
                    <a:pt x="16179" y="15060"/>
                  </a:lnTo>
                  <a:lnTo>
                    <a:pt x="8626" y="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307365" y="278790"/>
              <a:ext cx="49556" cy="297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397" y="18599"/>
                  </a:lnTo>
                  <a:lnTo>
                    <a:pt x="1009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95" name="Google Shape;295;p9"/>
          <p:cNvGrpSpPr/>
          <p:nvPr/>
        </p:nvGrpSpPr>
        <p:grpSpPr>
          <a:xfrm>
            <a:off x="1661090" y="1726191"/>
            <a:ext cx="380573" cy="654878"/>
            <a:chOff x="0" y="0"/>
            <a:chExt cx="380572" cy="654877"/>
          </a:xfrm>
        </p:grpSpPr>
        <p:sp>
          <p:nvSpPr>
            <p:cNvPr id="296" name="Google Shape;296;p9"/>
            <p:cNvSpPr/>
            <p:nvPr/>
          </p:nvSpPr>
          <p:spPr>
            <a:xfrm>
              <a:off x="0" y="151422"/>
              <a:ext cx="370303" cy="5034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50" y="0"/>
                  </a:lnTo>
                  <a:lnTo>
                    <a:pt x="16570" y="108"/>
                  </a:lnTo>
                  <a:lnTo>
                    <a:pt x="14874" y="1984"/>
                  </a:lnTo>
                  <a:lnTo>
                    <a:pt x="13260" y="3894"/>
                  </a:lnTo>
                  <a:lnTo>
                    <a:pt x="11713" y="5831"/>
                  </a:lnTo>
                  <a:lnTo>
                    <a:pt x="10219" y="7790"/>
                  </a:lnTo>
                  <a:lnTo>
                    <a:pt x="8763" y="9764"/>
                  </a:lnTo>
                  <a:lnTo>
                    <a:pt x="7329" y="11748"/>
                  </a:lnTo>
                  <a:lnTo>
                    <a:pt x="5905" y="13736"/>
                  </a:lnTo>
                  <a:lnTo>
                    <a:pt x="4474" y="15721"/>
                  </a:lnTo>
                  <a:lnTo>
                    <a:pt x="3023" y="17697"/>
                  </a:lnTo>
                  <a:lnTo>
                    <a:pt x="1536" y="19659"/>
                  </a:lnTo>
                  <a:lnTo>
                    <a:pt x="0" y="21600"/>
                  </a:lnTo>
                  <a:lnTo>
                    <a:pt x="1378" y="20596"/>
                  </a:lnTo>
                  <a:lnTo>
                    <a:pt x="2478" y="19460"/>
                  </a:lnTo>
                  <a:lnTo>
                    <a:pt x="3397" y="18237"/>
                  </a:lnTo>
                  <a:lnTo>
                    <a:pt x="4232" y="16976"/>
                  </a:lnTo>
                  <a:lnTo>
                    <a:pt x="4468" y="16615"/>
                  </a:lnTo>
                  <a:lnTo>
                    <a:pt x="4811" y="16468"/>
                  </a:lnTo>
                  <a:lnTo>
                    <a:pt x="7663" y="15553"/>
                  </a:lnTo>
                  <a:lnTo>
                    <a:pt x="9890" y="14642"/>
                  </a:lnTo>
                  <a:lnTo>
                    <a:pt x="12179" y="13036"/>
                  </a:lnTo>
                  <a:lnTo>
                    <a:pt x="13729" y="10941"/>
                  </a:lnTo>
                  <a:lnTo>
                    <a:pt x="11665" y="10446"/>
                  </a:lnTo>
                  <a:lnTo>
                    <a:pt x="13103" y="9838"/>
                  </a:lnTo>
                  <a:lnTo>
                    <a:pt x="15983" y="8703"/>
                  </a:lnTo>
                  <a:lnTo>
                    <a:pt x="18021" y="6813"/>
                  </a:lnTo>
                  <a:lnTo>
                    <a:pt x="19563" y="4680"/>
                  </a:lnTo>
                  <a:lnTo>
                    <a:pt x="19674" y="4456"/>
                  </a:lnTo>
                  <a:lnTo>
                    <a:pt x="17135" y="4456"/>
                  </a:lnTo>
                  <a:lnTo>
                    <a:pt x="17858" y="3993"/>
                  </a:lnTo>
                  <a:lnTo>
                    <a:pt x="18605" y="3560"/>
                  </a:lnTo>
                  <a:lnTo>
                    <a:pt x="19358" y="3138"/>
                  </a:lnTo>
                  <a:lnTo>
                    <a:pt x="20097" y="2707"/>
                  </a:lnTo>
                  <a:lnTo>
                    <a:pt x="21383" y="7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133687" y="100977"/>
              <a:ext cx="137910" cy="1636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16" y="0"/>
                  </a:moveTo>
                  <a:lnTo>
                    <a:pt x="8111" y="4637"/>
                  </a:lnTo>
                  <a:lnTo>
                    <a:pt x="1823" y="10015"/>
                  </a:lnTo>
                  <a:lnTo>
                    <a:pt x="0" y="14988"/>
                  </a:lnTo>
                  <a:lnTo>
                    <a:pt x="42" y="15933"/>
                  </a:lnTo>
                  <a:lnTo>
                    <a:pt x="49" y="18640"/>
                  </a:lnTo>
                  <a:lnTo>
                    <a:pt x="35" y="19656"/>
                  </a:lnTo>
                  <a:lnTo>
                    <a:pt x="19" y="21600"/>
                  </a:lnTo>
                  <a:lnTo>
                    <a:pt x="10769" y="21600"/>
                  </a:lnTo>
                  <a:lnTo>
                    <a:pt x="11198" y="21038"/>
                  </a:lnTo>
                  <a:lnTo>
                    <a:pt x="13449" y="18151"/>
                  </a:lnTo>
                  <a:lnTo>
                    <a:pt x="15784" y="15254"/>
                  </a:lnTo>
                  <a:lnTo>
                    <a:pt x="18165" y="12383"/>
                  </a:lnTo>
                  <a:lnTo>
                    <a:pt x="21600" y="8289"/>
                  </a:lnTo>
                  <a:lnTo>
                    <a:pt x="16783" y="8289"/>
                  </a:lnTo>
                  <a:lnTo>
                    <a:pt x="16027" y="7925"/>
                  </a:lnTo>
                  <a:lnTo>
                    <a:pt x="1561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240842" y="0"/>
              <a:ext cx="139730" cy="1637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8" y="0"/>
                  </a:moveTo>
                  <a:lnTo>
                    <a:pt x="14746" y="2481"/>
                  </a:lnTo>
                  <a:lnTo>
                    <a:pt x="9378" y="5995"/>
                  </a:lnTo>
                  <a:lnTo>
                    <a:pt x="5232" y="10428"/>
                  </a:lnTo>
                  <a:lnTo>
                    <a:pt x="2156" y="15667"/>
                  </a:lnTo>
                  <a:lnTo>
                    <a:pt x="0" y="21600"/>
                  </a:lnTo>
                  <a:lnTo>
                    <a:pt x="4754" y="21600"/>
                  </a:lnTo>
                  <a:lnTo>
                    <a:pt x="6100" y="19972"/>
                  </a:lnTo>
                  <a:lnTo>
                    <a:pt x="20013" y="19972"/>
                  </a:lnTo>
                  <a:lnTo>
                    <a:pt x="21382" y="12983"/>
                  </a:lnTo>
                  <a:lnTo>
                    <a:pt x="21600" y="5995"/>
                  </a:lnTo>
                  <a:lnTo>
                    <a:pt x="21538" y="3263"/>
                  </a:lnTo>
                  <a:lnTo>
                    <a:pt x="2148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48569" y="221678"/>
              <a:ext cx="296897" cy="29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98"/>
                  </a:moveTo>
                  <a:lnTo>
                    <a:pt x="17839" y="2430"/>
                  </a:lnTo>
                  <a:lnTo>
                    <a:pt x="21004" y="2430"/>
                  </a:lnTo>
                  <a:lnTo>
                    <a:pt x="21600" y="798"/>
                  </a:lnTo>
                  <a:close/>
                  <a:moveTo>
                    <a:pt x="4735" y="0"/>
                  </a:moveTo>
                  <a:lnTo>
                    <a:pt x="2930" y="2797"/>
                  </a:lnTo>
                  <a:lnTo>
                    <a:pt x="1490" y="6473"/>
                  </a:lnTo>
                  <a:lnTo>
                    <a:pt x="489" y="10611"/>
                  </a:lnTo>
                  <a:lnTo>
                    <a:pt x="0" y="14790"/>
                  </a:lnTo>
                  <a:lnTo>
                    <a:pt x="96" y="18593"/>
                  </a:lnTo>
                  <a:lnTo>
                    <a:pt x="850" y="21600"/>
                  </a:lnTo>
                  <a:lnTo>
                    <a:pt x="2610" y="18103"/>
                  </a:lnTo>
                  <a:lnTo>
                    <a:pt x="3496" y="16364"/>
                  </a:lnTo>
                  <a:lnTo>
                    <a:pt x="5333" y="12916"/>
                  </a:lnTo>
                  <a:lnTo>
                    <a:pt x="7251" y="9507"/>
                  </a:lnTo>
                  <a:lnTo>
                    <a:pt x="9259" y="6150"/>
                  </a:lnTo>
                  <a:lnTo>
                    <a:pt x="11195" y="3105"/>
                  </a:lnTo>
                  <a:lnTo>
                    <a:pt x="6201" y="3105"/>
                  </a:lnTo>
                  <a:lnTo>
                    <a:pt x="47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3802993" y="1531519"/>
            <a:ext cx="383544" cy="655588"/>
            <a:chOff x="0" y="0"/>
            <a:chExt cx="383543" cy="655587"/>
          </a:xfrm>
        </p:grpSpPr>
        <p:sp>
          <p:nvSpPr>
            <p:cNvPr id="301" name="Google Shape;301;p9"/>
            <p:cNvSpPr/>
            <p:nvPr/>
          </p:nvSpPr>
          <p:spPr>
            <a:xfrm>
              <a:off x="0" y="152462"/>
              <a:ext cx="368160" cy="5031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36" y="0"/>
                  </a:lnTo>
                  <a:lnTo>
                    <a:pt x="16658" y="109"/>
                  </a:lnTo>
                  <a:lnTo>
                    <a:pt x="14953" y="1985"/>
                  </a:lnTo>
                  <a:lnTo>
                    <a:pt x="13329" y="3894"/>
                  </a:lnTo>
                  <a:lnTo>
                    <a:pt x="11774" y="5831"/>
                  </a:lnTo>
                  <a:lnTo>
                    <a:pt x="10272" y="7790"/>
                  </a:lnTo>
                  <a:lnTo>
                    <a:pt x="8807" y="9764"/>
                  </a:lnTo>
                  <a:lnTo>
                    <a:pt x="7367" y="11748"/>
                  </a:lnTo>
                  <a:lnTo>
                    <a:pt x="5935" y="13736"/>
                  </a:lnTo>
                  <a:lnTo>
                    <a:pt x="4497" y="15721"/>
                  </a:lnTo>
                  <a:lnTo>
                    <a:pt x="3038" y="17697"/>
                  </a:lnTo>
                  <a:lnTo>
                    <a:pt x="1544" y="19659"/>
                  </a:lnTo>
                  <a:lnTo>
                    <a:pt x="0" y="21600"/>
                  </a:lnTo>
                  <a:lnTo>
                    <a:pt x="1376" y="20609"/>
                  </a:lnTo>
                  <a:lnTo>
                    <a:pt x="2474" y="19487"/>
                  </a:lnTo>
                  <a:lnTo>
                    <a:pt x="3391" y="18279"/>
                  </a:lnTo>
                  <a:lnTo>
                    <a:pt x="4220" y="17030"/>
                  </a:lnTo>
                  <a:lnTo>
                    <a:pt x="4423" y="16783"/>
                  </a:lnTo>
                  <a:lnTo>
                    <a:pt x="4671" y="16593"/>
                  </a:lnTo>
                  <a:lnTo>
                    <a:pt x="4977" y="16441"/>
                  </a:lnTo>
                  <a:lnTo>
                    <a:pt x="5351" y="16311"/>
                  </a:lnTo>
                  <a:lnTo>
                    <a:pt x="6539" y="15945"/>
                  </a:lnTo>
                  <a:lnTo>
                    <a:pt x="7717" y="15557"/>
                  </a:lnTo>
                  <a:lnTo>
                    <a:pt x="9954" y="14640"/>
                  </a:lnTo>
                  <a:lnTo>
                    <a:pt x="12249" y="13033"/>
                  </a:lnTo>
                  <a:lnTo>
                    <a:pt x="13799" y="10942"/>
                  </a:lnTo>
                  <a:lnTo>
                    <a:pt x="11760" y="10447"/>
                  </a:lnTo>
                  <a:lnTo>
                    <a:pt x="13175" y="9834"/>
                  </a:lnTo>
                  <a:lnTo>
                    <a:pt x="16040" y="8722"/>
                  </a:lnTo>
                  <a:lnTo>
                    <a:pt x="18093" y="6841"/>
                  </a:lnTo>
                  <a:lnTo>
                    <a:pt x="19661" y="4688"/>
                  </a:lnTo>
                  <a:lnTo>
                    <a:pt x="19773" y="4466"/>
                  </a:lnTo>
                  <a:lnTo>
                    <a:pt x="17186" y="4466"/>
                  </a:lnTo>
                  <a:lnTo>
                    <a:pt x="17929" y="3999"/>
                  </a:lnTo>
                  <a:lnTo>
                    <a:pt x="18693" y="3563"/>
                  </a:lnTo>
                  <a:lnTo>
                    <a:pt x="19459" y="3137"/>
                  </a:lnTo>
                  <a:lnTo>
                    <a:pt x="20210" y="2702"/>
                  </a:lnTo>
                  <a:lnTo>
                    <a:pt x="21531" y="2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31724" y="101777"/>
              <a:ext cx="139982" cy="1594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0" y="0"/>
                  </a:moveTo>
                  <a:lnTo>
                    <a:pt x="8436" y="4648"/>
                  </a:lnTo>
                  <a:lnTo>
                    <a:pt x="2289" y="10055"/>
                  </a:lnTo>
                  <a:lnTo>
                    <a:pt x="295" y="13798"/>
                  </a:lnTo>
                  <a:lnTo>
                    <a:pt x="314" y="15391"/>
                  </a:lnTo>
                  <a:lnTo>
                    <a:pt x="409" y="16763"/>
                  </a:lnTo>
                  <a:lnTo>
                    <a:pt x="404" y="19152"/>
                  </a:lnTo>
                  <a:lnTo>
                    <a:pt x="384" y="19999"/>
                  </a:lnTo>
                  <a:lnTo>
                    <a:pt x="359" y="21579"/>
                  </a:lnTo>
                  <a:lnTo>
                    <a:pt x="0" y="21600"/>
                  </a:lnTo>
                  <a:lnTo>
                    <a:pt x="11319" y="21600"/>
                  </a:lnTo>
                  <a:lnTo>
                    <a:pt x="13534" y="18639"/>
                  </a:lnTo>
                  <a:lnTo>
                    <a:pt x="15830" y="15670"/>
                  </a:lnTo>
                  <a:lnTo>
                    <a:pt x="18176" y="12728"/>
                  </a:lnTo>
                  <a:lnTo>
                    <a:pt x="21600" y="8485"/>
                  </a:lnTo>
                  <a:lnTo>
                    <a:pt x="16802" y="8485"/>
                  </a:lnTo>
                  <a:lnTo>
                    <a:pt x="16077" y="8099"/>
                  </a:lnTo>
                  <a:lnTo>
                    <a:pt x="1567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240614" y="0"/>
              <a:ext cx="142929" cy="1644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7" y="0"/>
                  </a:moveTo>
                  <a:lnTo>
                    <a:pt x="14666" y="2518"/>
                  </a:lnTo>
                  <a:lnTo>
                    <a:pt x="9293" y="6057"/>
                  </a:lnTo>
                  <a:lnTo>
                    <a:pt x="5181" y="10495"/>
                  </a:lnTo>
                  <a:lnTo>
                    <a:pt x="2145" y="15716"/>
                  </a:lnTo>
                  <a:lnTo>
                    <a:pt x="0" y="21600"/>
                  </a:lnTo>
                  <a:lnTo>
                    <a:pt x="4699" y="21600"/>
                  </a:lnTo>
                  <a:lnTo>
                    <a:pt x="5975" y="20030"/>
                  </a:lnTo>
                  <a:lnTo>
                    <a:pt x="19275" y="20030"/>
                  </a:lnTo>
                  <a:lnTo>
                    <a:pt x="20728" y="12362"/>
                  </a:lnTo>
                  <a:lnTo>
                    <a:pt x="21596" y="6102"/>
                  </a:lnTo>
                  <a:lnTo>
                    <a:pt x="21600" y="4105"/>
                  </a:lnTo>
                  <a:lnTo>
                    <a:pt x="21531" y="2072"/>
                  </a:lnTo>
                  <a:lnTo>
                    <a:pt x="2148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49522" y="220446"/>
              <a:ext cx="295893" cy="3040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35"/>
                  </a:moveTo>
                  <a:lnTo>
                    <a:pt x="17768" y="2561"/>
                  </a:lnTo>
                  <a:lnTo>
                    <a:pt x="20987" y="2561"/>
                  </a:lnTo>
                  <a:lnTo>
                    <a:pt x="21600" y="935"/>
                  </a:lnTo>
                  <a:close/>
                  <a:moveTo>
                    <a:pt x="4611" y="0"/>
                  </a:moveTo>
                  <a:lnTo>
                    <a:pt x="2696" y="3394"/>
                  </a:lnTo>
                  <a:lnTo>
                    <a:pt x="1296" y="6855"/>
                  </a:lnTo>
                  <a:lnTo>
                    <a:pt x="400" y="10394"/>
                  </a:lnTo>
                  <a:lnTo>
                    <a:pt x="0" y="14024"/>
                  </a:lnTo>
                  <a:lnTo>
                    <a:pt x="86" y="17756"/>
                  </a:lnTo>
                  <a:lnTo>
                    <a:pt x="650" y="21600"/>
                  </a:lnTo>
                  <a:lnTo>
                    <a:pt x="2524" y="17965"/>
                  </a:lnTo>
                  <a:lnTo>
                    <a:pt x="3427" y="16232"/>
                  </a:lnTo>
                  <a:lnTo>
                    <a:pt x="5273" y="12844"/>
                  </a:lnTo>
                  <a:lnTo>
                    <a:pt x="7200" y="9495"/>
                  </a:lnTo>
                  <a:lnTo>
                    <a:pt x="9215" y="6197"/>
                  </a:lnTo>
                  <a:lnTo>
                    <a:pt x="11356" y="2898"/>
                  </a:lnTo>
                  <a:lnTo>
                    <a:pt x="6001" y="2898"/>
                  </a:lnTo>
                  <a:lnTo>
                    <a:pt x="461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05" name="Google Shape;305;p9"/>
          <p:cNvGrpSpPr/>
          <p:nvPr/>
        </p:nvGrpSpPr>
        <p:grpSpPr>
          <a:xfrm>
            <a:off x="230363" y="954415"/>
            <a:ext cx="382845" cy="655563"/>
            <a:chOff x="0" y="0"/>
            <a:chExt cx="382843" cy="655562"/>
          </a:xfrm>
        </p:grpSpPr>
        <p:sp>
          <p:nvSpPr>
            <p:cNvPr id="306" name="Google Shape;306;p9"/>
            <p:cNvSpPr/>
            <p:nvPr/>
          </p:nvSpPr>
          <p:spPr>
            <a:xfrm>
              <a:off x="0" y="141579"/>
              <a:ext cx="369073" cy="513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036" y="0"/>
                  </a:lnTo>
                  <a:lnTo>
                    <a:pt x="15427" y="1726"/>
                  </a:lnTo>
                  <a:lnTo>
                    <a:pt x="13893" y="3481"/>
                  </a:lnTo>
                  <a:lnTo>
                    <a:pt x="12420" y="5261"/>
                  </a:lnTo>
                  <a:lnTo>
                    <a:pt x="10999" y="7061"/>
                  </a:lnTo>
                  <a:lnTo>
                    <a:pt x="9615" y="8876"/>
                  </a:lnTo>
                  <a:lnTo>
                    <a:pt x="8258" y="10701"/>
                  </a:lnTo>
                  <a:lnTo>
                    <a:pt x="5576" y="14363"/>
                  </a:lnTo>
                  <a:lnTo>
                    <a:pt x="4226" y="16191"/>
                  </a:lnTo>
                  <a:lnTo>
                    <a:pt x="2855" y="18009"/>
                  </a:lnTo>
                  <a:lnTo>
                    <a:pt x="1450" y="19814"/>
                  </a:lnTo>
                  <a:lnTo>
                    <a:pt x="0" y="21600"/>
                  </a:lnTo>
                  <a:lnTo>
                    <a:pt x="1355" y="20642"/>
                  </a:lnTo>
                  <a:lnTo>
                    <a:pt x="2441" y="19559"/>
                  </a:lnTo>
                  <a:lnTo>
                    <a:pt x="3346" y="18393"/>
                  </a:lnTo>
                  <a:lnTo>
                    <a:pt x="4156" y="17183"/>
                  </a:lnTo>
                  <a:lnTo>
                    <a:pt x="4380" y="16903"/>
                  </a:lnTo>
                  <a:lnTo>
                    <a:pt x="4655" y="16689"/>
                  </a:lnTo>
                  <a:lnTo>
                    <a:pt x="4999" y="16531"/>
                  </a:lnTo>
                  <a:lnTo>
                    <a:pt x="5433" y="16419"/>
                  </a:lnTo>
                  <a:lnTo>
                    <a:pt x="7264" y="15970"/>
                  </a:lnTo>
                  <a:lnTo>
                    <a:pt x="8946" y="15342"/>
                  </a:lnTo>
                  <a:lnTo>
                    <a:pt x="11793" y="13520"/>
                  </a:lnTo>
                  <a:lnTo>
                    <a:pt x="13380" y="11811"/>
                  </a:lnTo>
                  <a:lnTo>
                    <a:pt x="13912" y="11202"/>
                  </a:lnTo>
                  <a:lnTo>
                    <a:pt x="13361" y="11079"/>
                  </a:lnTo>
                  <a:lnTo>
                    <a:pt x="13052" y="11012"/>
                  </a:lnTo>
                  <a:lnTo>
                    <a:pt x="12416" y="10862"/>
                  </a:lnTo>
                  <a:lnTo>
                    <a:pt x="11763" y="10699"/>
                  </a:lnTo>
                  <a:lnTo>
                    <a:pt x="11611" y="10522"/>
                  </a:lnTo>
                  <a:lnTo>
                    <a:pt x="14232" y="9800"/>
                  </a:lnTo>
                  <a:lnTo>
                    <a:pt x="16306" y="8720"/>
                  </a:lnTo>
                  <a:lnTo>
                    <a:pt x="17933" y="7334"/>
                  </a:lnTo>
                  <a:lnTo>
                    <a:pt x="19211" y="5697"/>
                  </a:lnTo>
                  <a:lnTo>
                    <a:pt x="19710" y="4806"/>
                  </a:lnTo>
                  <a:lnTo>
                    <a:pt x="17214" y="4806"/>
                  </a:lnTo>
                  <a:lnTo>
                    <a:pt x="17967" y="4333"/>
                  </a:lnTo>
                  <a:lnTo>
                    <a:pt x="18740" y="3891"/>
                  </a:lnTo>
                  <a:lnTo>
                    <a:pt x="20296" y="3036"/>
                  </a:lnTo>
                  <a:lnTo>
                    <a:pt x="20618" y="2854"/>
                  </a:lnTo>
                  <a:lnTo>
                    <a:pt x="20956" y="2568"/>
                  </a:lnTo>
                  <a:lnTo>
                    <a:pt x="21392" y="85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131380" y="101040"/>
              <a:ext cx="142305" cy="1598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5" y="0"/>
                  </a:moveTo>
                  <a:lnTo>
                    <a:pt x="7776" y="5140"/>
                  </a:lnTo>
                  <a:lnTo>
                    <a:pt x="1454" y="11173"/>
                  </a:lnTo>
                  <a:lnTo>
                    <a:pt x="364" y="19416"/>
                  </a:lnTo>
                  <a:lnTo>
                    <a:pt x="378" y="21561"/>
                  </a:lnTo>
                  <a:lnTo>
                    <a:pt x="0" y="21600"/>
                  </a:lnTo>
                  <a:lnTo>
                    <a:pt x="11269" y="21600"/>
                  </a:lnTo>
                  <a:lnTo>
                    <a:pt x="15326" y="16254"/>
                  </a:lnTo>
                  <a:lnTo>
                    <a:pt x="19697" y="10818"/>
                  </a:lnTo>
                  <a:lnTo>
                    <a:pt x="21600" y="8583"/>
                  </a:lnTo>
                  <a:lnTo>
                    <a:pt x="16586" y="8583"/>
                  </a:lnTo>
                  <a:lnTo>
                    <a:pt x="15655" y="8231"/>
                  </a:lnTo>
                  <a:lnTo>
                    <a:pt x="1565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240651" y="0"/>
              <a:ext cx="142192" cy="1645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2" y="0"/>
                  </a:moveTo>
                  <a:lnTo>
                    <a:pt x="14672" y="2556"/>
                  </a:lnTo>
                  <a:lnTo>
                    <a:pt x="9286" y="6097"/>
                  </a:lnTo>
                  <a:lnTo>
                    <a:pt x="5156" y="10520"/>
                  </a:lnTo>
                  <a:lnTo>
                    <a:pt x="2117" y="15722"/>
                  </a:lnTo>
                  <a:lnTo>
                    <a:pt x="0" y="21600"/>
                  </a:lnTo>
                  <a:lnTo>
                    <a:pt x="5018" y="21600"/>
                  </a:lnTo>
                  <a:lnTo>
                    <a:pt x="7663" y="18586"/>
                  </a:lnTo>
                  <a:lnTo>
                    <a:pt x="19508" y="18586"/>
                  </a:lnTo>
                  <a:lnTo>
                    <a:pt x="20673" y="12509"/>
                  </a:lnTo>
                  <a:lnTo>
                    <a:pt x="21595" y="6097"/>
                  </a:lnTo>
                  <a:lnTo>
                    <a:pt x="21600" y="4080"/>
                  </a:lnTo>
                  <a:lnTo>
                    <a:pt x="21528" y="2048"/>
                  </a:lnTo>
                  <a:lnTo>
                    <a:pt x="21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48701" y="222579"/>
              <a:ext cx="297121" cy="299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87"/>
                  </a:moveTo>
                  <a:lnTo>
                    <a:pt x="17842" y="2406"/>
                  </a:lnTo>
                  <a:lnTo>
                    <a:pt x="20943" y="2406"/>
                  </a:lnTo>
                  <a:lnTo>
                    <a:pt x="21600" y="787"/>
                  </a:lnTo>
                  <a:close/>
                  <a:moveTo>
                    <a:pt x="4694" y="0"/>
                  </a:moveTo>
                  <a:lnTo>
                    <a:pt x="2742" y="3215"/>
                  </a:lnTo>
                  <a:lnTo>
                    <a:pt x="1303" y="6884"/>
                  </a:lnTo>
                  <a:lnTo>
                    <a:pt x="387" y="10782"/>
                  </a:lnTo>
                  <a:lnTo>
                    <a:pt x="0" y="14684"/>
                  </a:lnTo>
                  <a:lnTo>
                    <a:pt x="151" y="18365"/>
                  </a:lnTo>
                  <a:lnTo>
                    <a:pt x="848" y="21600"/>
                  </a:lnTo>
                  <a:lnTo>
                    <a:pt x="2420" y="18360"/>
                  </a:lnTo>
                  <a:lnTo>
                    <a:pt x="4060" y="15165"/>
                  </a:lnTo>
                  <a:lnTo>
                    <a:pt x="5769" y="12016"/>
                  </a:lnTo>
                  <a:lnTo>
                    <a:pt x="7551" y="8915"/>
                  </a:lnTo>
                  <a:lnTo>
                    <a:pt x="9407" y="5863"/>
                  </a:lnTo>
                  <a:lnTo>
                    <a:pt x="11339" y="2860"/>
                  </a:lnTo>
                  <a:lnTo>
                    <a:pt x="11408" y="2760"/>
                  </a:lnTo>
                  <a:lnTo>
                    <a:pt x="6011" y="2760"/>
                  </a:lnTo>
                  <a:lnTo>
                    <a:pt x="469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10" name="Google Shape;310;p9"/>
          <p:cNvGrpSpPr/>
          <p:nvPr/>
        </p:nvGrpSpPr>
        <p:grpSpPr>
          <a:xfrm>
            <a:off x="155734" y="4050781"/>
            <a:ext cx="462116" cy="580050"/>
            <a:chOff x="0" y="0"/>
            <a:chExt cx="462115" cy="580049"/>
          </a:xfrm>
        </p:grpSpPr>
        <p:sp>
          <p:nvSpPr>
            <p:cNvPr id="311" name="Google Shape;311;p9"/>
            <p:cNvSpPr/>
            <p:nvPr/>
          </p:nvSpPr>
          <p:spPr>
            <a:xfrm>
              <a:off x="83591" y="131368"/>
              <a:ext cx="378524" cy="448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53" y="0"/>
                  </a:moveTo>
                  <a:lnTo>
                    <a:pt x="0" y="0"/>
                  </a:lnTo>
                  <a:lnTo>
                    <a:pt x="1637" y="1915"/>
                  </a:lnTo>
                  <a:lnTo>
                    <a:pt x="3336" y="3786"/>
                  </a:lnTo>
                  <a:lnTo>
                    <a:pt x="5088" y="5619"/>
                  </a:lnTo>
                  <a:lnTo>
                    <a:pt x="6884" y="7421"/>
                  </a:lnTo>
                  <a:lnTo>
                    <a:pt x="8711" y="9200"/>
                  </a:lnTo>
                  <a:lnTo>
                    <a:pt x="10562" y="10963"/>
                  </a:lnTo>
                  <a:lnTo>
                    <a:pt x="16151" y="16225"/>
                  </a:lnTo>
                  <a:lnTo>
                    <a:pt x="17993" y="17995"/>
                  </a:lnTo>
                  <a:lnTo>
                    <a:pt x="19808" y="19784"/>
                  </a:lnTo>
                  <a:lnTo>
                    <a:pt x="21586" y="21600"/>
                  </a:lnTo>
                  <a:lnTo>
                    <a:pt x="21600" y="21417"/>
                  </a:lnTo>
                  <a:lnTo>
                    <a:pt x="21520" y="21292"/>
                  </a:lnTo>
                  <a:lnTo>
                    <a:pt x="21454" y="21163"/>
                  </a:lnTo>
                  <a:lnTo>
                    <a:pt x="20618" y="19868"/>
                  </a:lnTo>
                  <a:lnTo>
                    <a:pt x="19582" y="18704"/>
                  </a:lnTo>
                  <a:lnTo>
                    <a:pt x="18434" y="17612"/>
                  </a:lnTo>
                  <a:lnTo>
                    <a:pt x="17260" y="16535"/>
                  </a:lnTo>
                  <a:lnTo>
                    <a:pt x="17033" y="16321"/>
                  </a:lnTo>
                  <a:lnTo>
                    <a:pt x="16937" y="15952"/>
                  </a:lnTo>
                  <a:lnTo>
                    <a:pt x="16914" y="15647"/>
                  </a:lnTo>
                  <a:lnTo>
                    <a:pt x="16884" y="14916"/>
                  </a:lnTo>
                  <a:lnTo>
                    <a:pt x="16879" y="14183"/>
                  </a:lnTo>
                  <a:lnTo>
                    <a:pt x="16855" y="13453"/>
                  </a:lnTo>
                  <a:lnTo>
                    <a:pt x="16771" y="12730"/>
                  </a:lnTo>
                  <a:lnTo>
                    <a:pt x="16311" y="11095"/>
                  </a:lnTo>
                  <a:lnTo>
                    <a:pt x="15537" y="9587"/>
                  </a:lnTo>
                  <a:lnTo>
                    <a:pt x="14531" y="8294"/>
                  </a:lnTo>
                  <a:lnTo>
                    <a:pt x="11474" y="8294"/>
                  </a:lnTo>
                  <a:lnTo>
                    <a:pt x="11456" y="6002"/>
                  </a:lnTo>
                  <a:lnTo>
                    <a:pt x="10795" y="3986"/>
                  </a:lnTo>
                  <a:lnTo>
                    <a:pt x="9592" y="2191"/>
                  </a:lnTo>
                  <a:lnTo>
                    <a:pt x="9305" y="1905"/>
                  </a:lnTo>
                  <a:lnTo>
                    <a:pt x="6159" y="1905"/>
                  </a:lnTo>
                  <a:lnTo>
                    <a:pt x="5959" y="1659"/>
                  </a:lnTo>
                  <a:lnTo>
                    <a:pt x="5857" y="1408"/>
                  </a:lnTo>
                  <a:lnTo>
                    <a:pt x="5771" y="1153"/>
                  </a:lnTo>
                  <a:lnTo>
                    <a:pt x="535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25692" y="170827"/>
              <a:ext cx="331521" cy="30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956" y="3734"/>
                  </a:lnTo>
                  <a:lnTo>
                    <a:pt x="2367" y="7140"/>
                  </a:lnTo>
                  <a:lnTo>
                    <a:pt x="4821" y="9352"/>
                  </a:lnTo>
                  <a:lnTo>
                    <a:pt x="5500" y="9551"/>
                  </a:lnTo>
                  <a:lnTo>
                    <a:pt x="6168" y="9804"/>
                  </a:lnTo>
                  <a:lnTo>
                    <a:pt x="6832" y="10082"/>
                  </a:lnTo>
                  <a:lnTo>
                    <a:pt x="7498" y="10353"/>
                  </a:lnTo>
                  <a:lnTo>
                    <a:pt x="7429" y="10539"/>
                  </a:lnTo>
                  <a:lnTo>
                    <a:pt x="4501" y="10816"/>
                  </a:lnTo>
                  <a:lnTo>
                    <a:pt x="6820" y="13685"/>
                  </a:lnTo>
                  <a:lnTo>
                    <a:pt x="9346" y="16117"/>
                  </a:lnTo>
                  <a:lnTo>
                    <a:pt x="12083" y="18119"/>
                  </a:lnTo>
                  <a:lnTo>
                    <a:pt x="15036" y="19696"/>
                  </a:lnTo>
                  <a:lnTo>
                    <a:pt x="18207" y="20854"/>
                  </a:lnTo>
                  <a:lnTo>
                    <a:pt x="21600" y="21600"/>
                  </a:lnTo>
                  <a:lnTo>
                    <a:pt x="19392" y="19079"/>
                  </a:lnTo>
                  <a:lnTo>
                    <a:pt x="17234" y="16518"/>
                  </a:lnTo>
                  <a:lnTo>
                    <a:pt x="15128" y="13915"/>
                  </a:lnTo>
                  <a:lnTo>
                    <a:pt x="13078" y="11267"/>
                  </a:lnTo>
                  <a:lnTo>
                    <a:pt x="11083" y="8566"/>
                  </a:lnTo>
                  <a:lnTo>
                    <a:pt x="9157" y="5823"/>
                  </a:lnTo>
                  <a:lnTo>
                    <a:pt x="7292" y="3021"/>
                  </a:lnTo>
                  <a:lnTo>
                    <a:pt x="6197" y="1278"/>
                  </a:lnTo>
                  <a:lnTo>
                    <a:pt x="3733" y="1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0" y="0"/>
              <a:ext cx="177392" cy="1891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25" y="2410"/>
                  </a:lnTo>
                  <a:lnTo>
                    <a:pt x="34" y="6865"/>
                  </a:lnTo>
                  <a:lnTo>
                    <a:pt x="0" y="9001"/>
                  </a:lnTo>
                  <a:lnTo>
                    <a:pt x="142" y="10690"/>
                  </a:lnTo>
                  <a:lnTo>
                    <a:pt x="653" y="12213"/>
                  </a:lnTo>
                  <a:lnTo>
                    <a:pt x="1518" y="13585"/>
                  </a:lnTo>
                  <a:lnTo>
                    <a:pt x="2722" y="14822"/>
                  </a:lnTo>
                  <a:lnTo>
                    <a:pt x="10279" y="21330"/>
                  </a:lnTo>
                  <a:lnTo>
                    <a:pt x="10106" y="21600"/>
                  </a:lnTo>
                  <a:lnTo>
                    <a:pt x="14711" y="21600"/>
                  </a:lnTo>
                  <a:lnTo>
                    <a:pt x="13401" y="19776"/>
                  </a:lnTo>
                  <a:lnTo>
                    <a:pt x="10178" y="15004"/>
                  </a:lnTo>
                  <a:lnTo>
                    <a:pt x="21600" y="15004"/>
                  </a:lnTo>
                  <a:lnTo>
                    <a:pt x="20911" y="12894"/>
                  </a:lnTo>
                  <a:lnTo>
                    <a:pt x="19284" y="9971"/>
                  </a:lnTo>
                  <a:lnTo>
                    <a:pt x="16618" y="7795"/>
                  </a:lnTo>
                  <a:lnTo>
                    <a:pt x="11923" y="5191"/>
                  </a:lnTo>
                  <a:lnTo>
                    <a:pt x="11547" y="4991"/>
                  </a:lnTo>
                  <a:lnTo>
                    <a:pt x="11185" y="476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188239" y="111328"/>
              <a:ext cx="58413" cy="596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6" y="21600"/>
                  </a:lnTo>
                  <a:lnTo>
                    <a:pt x="21600" y="21600"/>
                  </a:lnTo>
                  <a:lnTo>
                    <a:pt x="12823" y="1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4657" y="275234"/>
              <a:ext cx="53586" cy="28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60" y="0"/>
                  </a:moveTo>
                  <a:lnTo>
                    <a:pt x="2181" y="212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084" y="20114"/>
                  </a:lnTo>
                  <a:lnTo>
                    <a:pt x="1136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16" name="Google Shape;316;p9"/>
          <p:cNvGrpSpPr/>
          <p:nvPr/>
        </p:nvGrpSpPr>
        <p:grpSpPr>
          <a:xfrm>
            <a:off x="4254074" y="3562270"/>
            <a:ext cx="317926" cy="430964"/>
            <a:chOff x="0" y="0"/>
            <a:chExt cx="317924" cy="430963"/>
          </a:xfrm>
        </p:grpSpPr>
        <p:sp>
          <p:nvSpPr>
            <p:cNvPr id="317" name="Google Shape;317;p9"/>
            <p:cNvSpPr/>
            <p:nvPr/>
          </p:nvSpPr>
          <p:spPr>
            <a:xfrm>
              <a:off x="0" y="0"/>
              <a:ext cx="317924" cy="430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17" y="0"/>
                  </a:moveTo>
                  <a:lnTo>
                    <a:pt x="7717" y="304"/>
                  </a:lnTo>
                  <a:lnTo>
                    <a:pt x="7707" y="474"/>
                  </a:lnTo>
                  <a:lnTo>
                    <a:pt x="7978" y="4115"/>
                  </a:lnTo>
                  <a:lnTo>
                    <a:pt x="8081" y="5440"/>
                  </a:lnTo>
                  <a:lnTo>
                    <a:pt x="8215" y="7039"/>
                  </a:lnTo>
                  <a:lnTo>
                    <a:pt x="8255" y="7494"/>
                  </a:lnTo>
                  <a:lnTo>
                    <a:pt x="8075" y="7790"/>
                  </a:lnTo>
                  <a:lnTo>
                    <a:pt x="7568" y="8059"/>
                  </a:lnTo>
                  <a:lnTo>
                    <a:pt x="6799" y="8478"/>
                  </a:lnTo>
                  <a:lnTo>
                    <a:pt x="6042" y="8909"/>
                  </a:lnTo>
                  <a:lnTo>
                    <a:pt x="0" y="12416"/>
                  </a:lnTo>
                  <a:lnTo>
                    <a:pt x="9777" y="14324"/>
                  </a:lnTo>
                  <a:lnTo>
                    <a:pt x="10232" y="14639"/>
                  </a:lnTo>
                  <a:lnTo>
                    <a:pt x="10397" y="14930"/>
                  </a:lnTo>
                  <a:lnTo>
                    <a:pt x="10841" y="15750"/>
                  </a:lnTo>
                  <a:lnTo>
                    <a:pt x="11251" y="16565"/>
                  </a:lnTo>
                  <a:lnTo>
                    <a:pt x="12053" y="18216"/>
                  </a:lnTo>
                  <a:lnTo>
                    <a:pt x="13729" y="21600"/>
                  </a:lnTo>
                  <a:lnTo>
                    <a:pt x="14031" y="21280"/>
                  </a:lnTo>
                  <a:lnTo>
                    <a:pt x="14228" y="21084"/>
                  </a:lnTo>
                  <a:lnTo>
                    <a:pt x="14406" y="20879"/>
                  </a:lnTo>
                  <a:lnTo>
                    <a:pt x="15383" y="19778"/>
                  </a:lnTo>
                  <a:lnTo>
                    <a:pt x="16365" y="18678"/>
                  </a:lnTo>
                  <a:lnTo>
                    <a:pt x="17319" y="17566"/>
                  </a:lnTo>
                  <a:lnTo>
                    <a:pt x="18848" y="15750"/>
                  </a:lnTo>
                  <a:lnTo>
                    <a:pt x="21600" y="15025"/>
                  </a:lnTo>
                  <a:lnTo>
                    <a:pt x="21600" y="4115"/>
                  </a:lnTo>
                  <a:lnTo>
                    <a:pt x="16333" y="4115"/>
                  </a:lnTo>
                  <a:lnTo>
                    <a:pt x="15935" y="4031"/>
                  </a:lnTo>
                  <a:lnTo>
                    <a:pt x="15528" y="3859"/>
                  </a:lnTo>
                  <a:lnTo>
                    <a:pt x="8410" y="302"/>
                  </a:lnTo>
                  <a:lnTo>
                    <a:pt x="8125" y="185"/>
                  </a:lnTo>
                  <a:lnTo>
                    <a:pt x="77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240397" y="54136"/>
              <a:ext cx="77527" cy="27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3620" y="19903"/>
                  </a:lnTo>
                  <a:lnTo>
                    <a:pt x="1710" y="2148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3540845" y="785404"/>
            <a:ext cx="437593" cy="433059"/>
            <a:chOff x="0" y="0"/>
            <a:chExt cx="437592" cy="433058"/>
          </a:xfrm>
        </p:grpSpPr>
        <p:sp>
          <p:nvSpPr>
            <p:cNvPr id="320" name="Google Shape;320;p9"/>
            <p:cNvSpPr/>
            <p:nvPr/>
          </p:nvSpPr>
          <p:spPr>
            <a:xfrm>
              <a:off x="0" y="0"/>
              <a:ext cx="437592" cy="433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1" y="0"/>
                  </a:moveTo>
                  <a:lnTo>
                    <a:pt x="5685" y="3477"/>
                  </a:lnTo>
                  <a:lnTo>
                    <a:pt x="5784" y="5035"/>
                  </a:lnTo>
                  <a:lnTo>
                    <a:pt x="5904" y="6663"/>
                  </a:lnTo>
                  <a:lnTo>
                    <a:pt x="5897" y="7168"/>
                  </a:lnTo>
                  <a:lnTo>
                    <a:pt x="5780" y="7595"/>
                  </a:lnTo>
                  <a:lnTo>
                    <a:pt x="5541" y="7967"/>
                  </a:lnTo>
                  <a:lnTo>
                    <a:pt x="5166" y="8308"/>
                  </a:lnTo>
                  <a:lnTo>
                    <a:pt x="3981" y="9210"/>
                  </a:lnTo>
                  <a:lnTo>
                    <a:pt x="2808" y="10131"/>
                  </a:lnTo>
                  <a:lnTo>
                    <a:pt x="333" y="12103"/>
                  </a:lnTo>
                  <a:lnTo>
                    <a:pt x="209" y="12242"/>
                  </a:lnTo>
                  <a:lnTo>
                    <a:pt x="0" y="12443"/>
                  </a:lnTo>
                  <a:lnTo>
                    <a:pt x="2886" y="13224"/>
                  </a:lnTo>
                  <a:lnTo>
                    <a:pt x="4295" y="13587"/>
                  </a:lnTo>
                  <a:lnTo>
                    <a:pt x="5702" y="13904"/>
                  </a:lnTo>
                  <a:lnTo>
                    <a:pt x="6511" y="14154"/>
                  </a:lnTo>
                  <a:lnTo>
                    <a:pt x="7131" y="14555"/>
                  </a:lnTo>
                  <a:lnTo>
                    <a:pt x="7588" y="15140"/>
                  </a:lnTo>
                  <a:lnTo>
                    <a:pt x="7911" y="15943"/>
                  </a:lnTo>
                  <a:lnTo>
                    <a:pt x="8350" y="17339"/>
                  </a:lnTo>
                  <a:lnTo>
                    <a:pt x="8848" y="18733"/>
                  </a:lnTo>
                  <a:lnTo>
                    <a:pt x="9380" y="20146"/>
                  </a:lnTo>
                  <a:lnTo>
                    <a:pt x="9920" y="21600"/>
                  </a:lnTo>
                  <a:lnTo>
                    <a:pt x="10757" y="20306"/>
                  </a:lnTo>
                  <a:lnTo>
                    <a:pt x="11576" y="19051"/>
                  </a:lnTo>
                  <a:lnTo>
                    <a:pt x="12358" y="17807"/>
                  </a:lnTo>
                  <a:lnTo>
                    <a:pt x="13079" y="16546"/>
                  </a:lnTo>
                  <a:lnTo>
                    <a:pt x="13578" y="15815"/>
                  </a:lnTo>
                  <a:lnTo>
                    <a:pt x="14165" y="15336"/>
                  </a:lnTo>
                  <a:lnTo>
                    <a:pt x="14874" y="15079"/>
                  </a:lnTo>
                  <a:lnTo>
                    <a:pt x="15735" y="15013"/>
                  </a:lnTo>
                  <a:lnTo>
                    <a:pt x="17172" y="15011"/>
                  </a:lnTo>
                  <a:lnTo>
                    <a:pt x="18622" y="14963"/>
                  </a:lnTo>
                  <a:lnTo>
                    <a:pt x="21600" y="14828"/>
                  </a:lnTo>
                  <a:lnTo>
                    <a:pt x="21408" y="14564"/>
                  </a:lnTo>
                  <a:lnTo>
                    <a:pt x="21300" y="14402"/>
                  </a:lnTo>
                  <a:lnTo>
                    <a:pt x="21178" y="14253"/>
                  </a:lnTo>
                  <a:lnTo>
                    <a:pt x="19349" y="11985"/>
                  </a:lnTo>
                  <a:lnTo>
                    <a:pt x="18426" y="10858"/>
                  </a:lnTo>
                  <a:lnTo>
                    <a:pt x="17486" y="9746"/>
                  </a:lnTo>
                  <a:lnTo>
                    <a:pt x="17169" y="9309"/>
                  </a:lnTo>
                  <a:lnTo>
                    <a:pt x="16993" y="8869"/>
                  </a:lnTo>
                  <a:lnTo>
                    <a:pt x="16959" y="8394"/>
                  </a:lnTo>
                  <a:lnTo>
                    <a:pt x="17071" y="7853"/>
                  </a:lnTo>
                  <a:lnTo>
                    <a:pt x="17539" y="6314"/>
                  </a:lnTo>
                  <a:lnTo>
                    <a:pt x="17988" y="4751"/>
                  </a:lnTo>
                  <a:lnTo>
                    <a:pt x="18153" y="4160"/>
                  </a:lnTo>
                  <a:lnTo>
                    <a:pt x="11818" y="4160"/>
                  </a:lnTo>
                  <a:lnTo>
                    <a:pt x="11523" y="4080"/>
                  </a:lnTo>
                  <a:lnTo>
                    <a:pt x="11219" y="3905"/>
                  </a:lnTo>
                  <a:lnTo>
                    <a:pt x="10185" y="3180"/>
                  </a:lnTo>
                  <a:lnTo>
                    <a:pt x="6685" y="798"/>
                  </a:lnTo>
                  <a:lnTo>
                    <a:pt x="548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239428" y="30200"/>
              <a:ext cx="143376" cy="532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408" y="1134"/>
                  </a:lnTo>
                  <a:lnTo>
                    <a:pt x="19690" y="1753"/>
                  </a:lnTo>
                  <a:lnTo>
                    <a:pt x="1946" y="20668"/>
                  </a:lnTo>
                  <a:lnTo>
                    <a:pt x="931" y="21499"/>
                  </a:lnTo>
                  <a:lnTo>
                    <a:pt x="0" y="21600"/>
                  </a:lnTo>
                  <a:lnTo>
                    <a:pt x="19333" y="21600"/>
                  </a:lnTo>
                  <a:lnTo>
                    <a:pt x="20191" y="13397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2" name="Google Shape;322;p9"/>
          <p:cNvGrpSpPr/>
          <p:nvPr/>
        </p:nvGrpSpPr>
        <p:grpSpPr>
          <a:xfrm>
            <a:off x="1269654" y="887458"/>
            <a:ext cx="435892" cy="431725"/>
            <a:chOff x="0" y="0"/>
            <a:chExt cx="435891" cy="431724"/>
          </a:xfrm>
        </p:grpSpPr>
        <p:sp>
          <p:nvSpPr>
            <p:cNvPr id="323" name="Google Shape;323;p9"/>
            <p:cNvSpPr/>
            <p:nvPr/>
          </p:nvSpPr>
          <p:spPr>
            <a:xfrm>
              <a:off x="0" y="0"/>
              <a:ext cx="435864" cy="4317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9" y="0"/>
                  </a:moveTo>
                  <a:lnTo>
                    <a:pt x="5772" y="3599"/>
                  </a:lnTo>
                  <a:lnTo>
                    <a:pt x="5875" y="5343"/>
                  </a:lnTo>
                  <a:lnTo>
                    <a:pt x="5983" y="7071"/>
                  </a:lnTo>
                  <a:lnTo>
                    <a:pt x="6012" y="7528"/>
                  </a:lnTo>
                  <a:lnTo>
                    <a:pt x="5873" y="7812"/>
                  </a:lnTo>
                  <a:lnTo>
                    <a:pt x="4432" y="8921"/>
                  </a:lnTo>
                  <a:lnTo>
                    <a:pt x="1220" y="11451"/>
                  </a:lnTo>
                  <a:lnTo>
                    <a:pt x="931" y="11683"/>
                  </a:lnTo>
                  <a:lnTo>
                    <a:pt x="0" y="12446"/>
                  </a:lnTo>
                  <a:lnTo>
                    <a:pt x="4614" y="13662"/>
                  </a:lnTo>
                  <a:lnTo>
                    <a:pt x="6117" y="14026"/>
                  </a:lnTo>
                  <a:lnTo>
                    <a:pt x="6737" y="14220"/>
                  </a:lnTo>
                  <a:lnTo>
                    <a:pt x="7231" y="14516"/>
                  </a:lnTo>
                  <a:lnTo>
                    <a:pt x="7601" y="14957"/>
                  </a:lnTo>
                  <a:lnTo>
                    <a:pt x="7846" y="15589"/>
                  </a:lnTo>
                  <a:lnTo>
                    <a:pt x="8090" y="16425"/>
                  </a:lnTo>
                  <a:lnTo>
                    <a:pt x="8382" y="17247"/>
                  </a:lnTo>
                  <a:lnTo>
                    <a:pt x="8696" y="18065"/>
                  </a:lnTo>
                  <a:lnTo>
                    <a:pt x="9006" y="18883"/>
                  </a:lnTo>
                  <a:lnTo>
                    <a:pt x="9244" y="19537"/>
                  </a:lnTo>
                  <a:lnTo>
                    <a:pt x="10005" y="21600"/>
                  </a:lnTo>
                  <a:lnTo>
                    <a:pt x="10217" y="21291"/>
                  </a:lnTo>
                  <a:lnTo>
                    <a:pt x="10362" y="21095"/>
                  </a:lnTo>
                  <a:lnTo>
                    <a:pt x="12152" y="18258"/>
                  </a:lnTo>
                  <a:lnTo>
                    <a:pt x="13832" y="15639"/>
                  </a:lnTo>
                  <a:lnTo>
                    <a:pt x="16555" y="15022"/>
                  </a:lnTo>
                  <a:lnTo>
                    <a:pt x="18477" y="14972"/>
                  </a:lnTo>
                  <a:lnTo>
                    <a:pt x="21600" y="14962"/>
                  </a:lnTo>
                  <a:lnTo>
                    <a:pt x="21506" y="14546"/>
                  </a:lnTo>
                  <a:lnTo>
                    <a:pt x="21385" y="14361"/>
                  </a:lnTo>
                  <a:lnTo>
                    <a:pt x="21245" y="14190"/>
                  </a:lnTo>
                  <a:lnTo>
                    <a:pt x="19382" y="11891"/>
                  </a:lnTo>
                  <a:lnTo>
                    <a:pt x="18444" y="10746"/>
                  </a:lnTo>
                  <a:lnTo>
                    <a:pt x="17493" y="9614"/>
                  </a:lnTo>
                  <a:lnTo>
                    <a:pt x="17225" y="9233"/>
                  </a:lnTo>
                  <a:lnTo>
                    <a:pt x="17082" y="8851"/>
                  </a:lnTo>
                  <a:lnTo>
                    <a:pt x="17060" y="8441"/>
                  </a:lnTo>
                  <a:lnTo>
                    <a:pt x="17156" y="7979"/>
                  </a:lnTo>
                  <a:lnTo>
                    <a:pt x="17631" y="6398"/>
                  </a:lnTo>
                  <a:lnTo>
                    <a:pt x="18092" y="4793"/>
                  </a:lnTo>
                  <a:lnTo>
                    <a:pt x="18269" y="4166"/>
                  </a:lnTo>
                  <a:lnTo>
                    <a:pt x="12143" y="4166"/>
                  </a:lnTo>
                  <a:lnTo>
                    <a:pt x="11715" y="4122"/>
                  </a:lnTo>
                  <a:lnTo>
                    <a:pt x="10200" y="3119"/>
                  </a:lnTo>
                  <a:lnTo>
                    <a:pt x="6167" y="373"/>
                  </a:lnTo>
                  <a:lnTo>
                    <a:pt x="5924" y="226"/>
                  </a:lnTo>
                  <a:lnTo>
                    <a:pt x="55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404363" y="292752"/>
              <a:ext cx="3152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2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245033" y="29121"/>
              <a:ext cx="139028" cy="541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920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6" name="Google Shape;326;p9"/>
          <p:cNvGrpSpPr/>
          <p:nvPr/>
        </p:nvGrpSpPr>
        <p:grpSpPr>
          <a:xfrm>
            <a:off x="2208821" y="3634182"/>
            <a:ext cx="439092" cy="431991"/>
            <a:chOff x="0" y="0"/>
            <a:chExt cx="439091" cy="431990"/>
          </a:xfrm>
        </p:grpSpPr>
        <p:sp>
          <p:nvSpPr>
            <p:cNvPr id="327" name="Google Shape;327;p9"/>
            <p:cNvSpPr/>
            <p:nvPr/>
          </p:nvSpPr>
          <p:spPr>
            <a:xfrm>
              <a:off x="0" y="0"/>
              <a:ext cx="439091" cy="431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45" y="0"/>
                  </a:moveTo>
                  <a:lnTo>
                    <a:pt x="5545" y="336"/>
                  </a:lnTo>
                  <a:lnTo>
                    <a:pt x="5536" y="526"/>
                  </a:lnTo>
                  <a:lnTo>
                    <a:pt x="5729" y="3968"/>
                  </a:lnTo>
                  <a:lnTo>
                    <a:pt x="5817" y="5445"/>
                  </a:lnTo>
                  <a:lnTo>
                    <a:pt x="5919" y="7020"/>
                  </a:lnTo>
                  <a:lnTo>
                    <a:pt x="5951" y="7473"/>
                  </a:lnTo>
                  <a:lnTo>
                    <a:pt x="5855" y="7771"/>
                  </a:lnTo>
                  <a:lnTo>
                    <a:pt x="5481" y="8048"/>
                  </a:lnTo>
                  <a:lnTo>
                    <a:pt x="4807" y="8561"/>
                  </a:lnTo>
                  <a:lnTo>
                    <a:pt x="0" y="12399"/>
                  </a:lnTo>
                  <a:lnTo>
                    <a:pt x="252" y="12485"/>
                  </a:lnTo>
                  <a:lnTo>
                    <a:pt x="385" y="12541"/>
                  </a:lnTo>
                  <a:lnTo>
                    <a:pt x="5193" y="13817"/>
                  </a:lnTo>
                  <a:lnTo>
                    <a:pt x="7038" y="14332"/>
                  </a:lnTo>
                  <a:lnTo>
                    <a:pt x="8033" y="16393"/>
                  </a:lnTo>
                  <a:lnTo>
                    <a:pt x="9609" y="20788"/>
                  </a:lnTo>
                  <a:lnTo>
                    <a:pt x="9695" y="21028"/>
                  </a:lnTo>
                  <a:lnTo>
                    <a:pt x="9800" y="21263"/>
                  </a:lnTo>
                  <a:lnTo>
                    <a:pt x="9936" y="21600"/>
                  </a:lnTo>
                  <a:lnTo>
                    <a:pt x="11802" y="18647"/>
                  </a:lnTo>
                  <a:lnTo>
                    <a:pt x="12704" y="17206"/>
                  </a:lnTo>
                  <a:lnTo>
                    <a:pt x="13587" y="15769"/>
                  </a:lnTo>
                  <a:lnTo>
                    <a:pt x="13821" y="15453"/>
                  </a:lnTo>
                  <a:lnTo>
                    <a:pt x="14087" y="15240"/>
                  </a:lnTo>
                  <a:lnTo>
                    <a:pt x="14401" y="15117"/>
                  </a:lnTo>
                  <a:lnTo>
                    <a:pt x="14782" y="15072"/>
                  </a:lnTo>
                  <a:lnTo>
                    <a:pt x="21600" y="14844"/>
                  </a:lnTo>
                  <a:lnTo>
                    <a:pt x="19428" y="12142"/>
                  </a:lnTo>
                  <a:lnTo>
                    <a:pt x="18370" y="10839"/>
                  </a:lnTo>
                  <a:lnTo>
                    <a:pt x="17304" y="9563"/>
                  </a:lnTo>
                  <a:lnTo>
                    <a:pt x="17047" y="9188"/>
                  </a:lnTo>
                  <a:lnTo>
                    <a:pt x="16923" y="8820"/>
                  </a:lnTo>
                  <a:lnTo>
                    <a:pt x="16916" y="8433"/>
                  </a:lnTo>
                  <a:lnTo>
                    <a:pt x="17011" y="8002"/>
                  </a:lnTo>
                  <a:lnTo>
                    <a:pt x="17435" y="6564"/>
                  </a:lnTo>
                  <a:lnTo>
                    <a:pt x="17844" y="5121"/>
                  </a:lnTo>
                  <a:lnTo>
                    <a:pt x="18164" y="3968"/>
                  </a:lnTo>
                  <a:lnTo>
                    <a:pt x="11796" y="3968"/>
                  </a:lnTo>
                  <a:lnTo>
                    <a:pt x="10915" y="3692"/>
                  </a:lnTo>
                  <a:lnTo>
                    <a:pt x="10027" y="3105"/>
                  </a:lnTo>
                  <a:lnTo>
                    <a:pt x="8971" y="2299"/>
                  </a:lnTo>
                  <a:lnTo>
                    <a:pt x="7865" y="153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39783" y="29856"/>
              <a:ext cx="141941" cy="49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3527" y="8684"/>
                  </a:lnTo>
                  <a:lnTo>
                    <a:pt x="9670" y="13071"/>
                  </a:lnTo>
                  <a:lnTo>
                    <a:pt x="5948" y="17950"/>
                  </a:lnTo>
                  <a:lnTo>
                    <a:pt x="2843" y="21208"/>
                  </a:lnTo>
                  <a:lnTo>
                    <a:pt x="0" y="21600"/>
                  </a:lnTo>
                  <a:lnTo>
                    <a:pt x="19701" y="21600"/>
                  </a:lnTo>
                  <a:lnTo>
                    <a:pt x="21362" y="4705"/>
                  </a:lnTo>
                  <a:lnTo>
                    <a:pt x="21420" y="288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9" name="Google Shape;329;p9"/>
          <p:cNvGrpSpPr/>
          <p:nvPr/>
        </p:nvGrpSpPr>
        <p:grpSpPr>
          <a:xfrm>
            <a:off x="2636225" y="5325543"/>
            <a:ext cx="284044" cy="262006"/>
            <a:chOff x="0" y="0"/>
            <a:chExt cx="284043" cy="262004"/>
          </a:xfrm>
        </p:grpSpPr>
        <p:sp>
          <p:nvSpPr>
            <p:cNvPr id="330" name="Google Shape;330;p9"/>
            <p:cNvSpPr/>
            <p:nvPr/>
          </p:nvSpPr>
          <p:spPr>
            <a:xfrm>
              <a:off x="0" y="0"/>
              <a:ext cx="284043" cy="262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1" y="0"/>
                  </a:moveTo>
                  <a:lnTo>
                    <a:pt x="6827" y="406"/>
                  </a:lnTo>
                  <a:lnTo>
                    <a:pt x="4059" y="2307"/>
                  </a:lnTo>
                  <a:lnTo>
                    <a:pt x="2179" y="5558"/>
                  </a:lnTo>
                  <a:lnTo>
                    <a:pt x="1092" y="9315"/>
                  </a:lnTo>
                  <a:lnTo>
                    <a:pt x="256" y="13152"/>
                  </a:lnTo>
                  <a:lnTo>
                    <a:pt x="0" y="16849"/>
                  </a:lnTo>
                  <a:lnTo>
                    <a:pt x="34" y="17876"/>
                  </a:lnTo>
                  <a:lnTo>
                    <a:pt x="1659" y="20846"/>
                  </a:lnTo>
                  <a:lnTo>
                    <a:pt x="4761" y="21600"/>
                  </a:lnTo>
                  <a:lnTo>
                    <a:pt x="6602" y="21317"/>
                  </a:lnTo>
                  <a:lnTo>
                    <a:pt x="8272" y="20455"/>
                  </a:lnTo>
                  <a:lnTo>
                    <a:pt x="9762" y="18998"/>
                  </a:lnTo>
                  <a:lnTo>
                    <a:pt x="10893" y="17764"/>
                  </a:lnTo>
                  <a:lnTo>
                    <a:pt x="12201" y="16849"/>
                  </a:lnTo>
                  <a:lnTo>
                    <a:pt x="13789" y="16351"/>
                  </a:lnTo>
                  <a:lnTo>
                    <a:pt x="15837" y="16351"/>
                  </a:lnTo>
                  <a:lnTo>
                    <a:pt x="16364" y="16211"/>
                  </a:lnTo>
                  <a:lnTo>
                    <a:pt x="20707" y="13948"/>
                  </a:lnTo>
                  <a:lnTo>
                    <a:pt x="21600" y="12280"/>
                  </a:lnTo>
                  <a:lnTo>
                    <a:pt x="21492" y="10356"/>
                  </a:lnTo>
                  <a:lnTo>
                    <a:pt x="18888" y="6159"/>
                  </a:lnTo>
                  <a:lnTo>
                    <a:pt x="15435" y="2667"/>
                  </a:lnTo>
                  <a:lnTo>
                    <a:pt x="13458" y="123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81332" y="192105"/>
              <a:ext cx="2692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83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32" name="Google Shape;332;p9"/>
          <p:cNvSpPr/>
          <p:nvPr/>
        </p:nvSpPr>
        <p:spPr>
          <a:xfrm>
            <a:off x="165634" y="245210"/>
            <a:ext cx="284941" cy="2613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40" y="0"/>
                </a:moveTo>
                <a:lnTo>
                  <a:pt x="6808" y="448"/>
                </a:lnTo>
                <a:lnTo>
                  <a:pt x="4070" y="2394"/>
                </a:lnTo>
                <a:lnTo>
                  <a:pt x="2200" y="5683"/>
                </a:lnTo>
                <a:lnTo>
                  <a:pt x="1218" y="9027"/>
                </a:lnTo>
                <a:lnTo>
                  <a:pt x="440" y="12437"/>
                </a:lnTo>
                <a:lnTo>
                  <a:pt x="29" y="15977"/>
                </a:lnTo>
                <a:lnTo>
                  <a:pt x="0" y="17166"/>
                </a:lnTo>
                <a:lnTo>
                  <a:pt x="231" y="18915"/>
                </a:lnTo>
                <a:lnTo>
                  <a:pt x="937" y="20227"/>
                </a:lnTo>
                <a:lnTo>
                  <a:pt x="2097" y="21111"/>
                </a:lnTo>
                <a:lnTo>
                  <a:pt x="3691" y="21573"/>
                </a:lnTo>
                <a:lnTo>
                  <a:pt x="5541" y="21600"/>
                </a:lnTo>
                <a:lnTo>
                  <a:pt x="7209" y="21141"/>
                </a:lnTo>
                <a:lnTo>
                  <a:pt x="8698" y="20207"/>
                </a:lnTo>
                <a:lnTo>
                  <a:pt x="10011" y="18808"/>
                </a:lnTo>
                <a:lnTo>
                  <a:pt x="11100" y="17616"/>
                </a:lnTo>
                <a:lnTo>
                  <a:pt x="12325" y="16780"/>
                </a:lnTo>
                <a:lnTo>
                  <a:pt x="13705" y="16331"/>
                </a:lnTo>
                <a:lnTo>
                  <a:pt x="15255" y="16302"/>
                </a:lnTo>
                <a:lnTo>
                  <a:pt x="15706" y="16274"/>
                </a:lnTo>
                <a:lnTo>
                  <a:pt x="19086" y="15246"/>
                </a:lnTo>
                <a:lnTo>
                  <a:pt x="21600" y="12368"/>
                </a:lnTo>
                <a:lnTo>
                  <a:pt x="21528" y="10587"/>
                </a:lnTo>
                <a:lnTo>
                  <a:pt x="19064" y="6384"/>
                </a:lnTo>
                <a:lnTo>
                  <a:pt x="15466" y="2700"/>
                </a:lnTo>
                <a:lnTo>
                  <a:pt x="13392" y="1205"/>
                </a:lnTo>
                <a:lnTo>
                  <a:pt x="1004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33" name="Google Shape;333;p9"/>
          <p:cNvGrpSpPr/>
          <p:nvPr/>
        </p:nvGrpSpPr>
        <p:grpSpPr>
          <a:xfrm>
            <a:off x="2374737" y="812933"/>
            <a:ext cx="286320" cy="261225"/>
            <a:chOff x="0" y="0"/>
            <a:chExt cx="286319" cy="261223"/>
          </a:xfrm>
        </p:grpSpPr>
        <p:sp>
          <p:nvSpPr>
            <p:cNvPr id="334" name="Google Shape;334;p9"/>
            <p:cNvSpPr/>
            <p:nvPr/>
          </p:nvSpPr>
          <p:spPr>
            <a:xfrm>
              <a:off x="0" y="0"/>
              <a:ext cx="286319" cy="2612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96" y="0"/>
                  </a:moveTo>
                  <a:lnTo>
                    <a:pt x="6894" y="366"/>
                  </a:lnTo>
                  <a:lnTo>
                    <a:pt x="4002" y="2442"/>
                  </a:lnTo>
                  <a:lnTo>
                    <a:pt x="2051" y="6029"/>
                  </a:lnTo>
                  <a:lnTo>
                    <a:pt x="844" y="10353"/>
                  </a:lnTo>
                  <a:lnTo>
                    <a:pt x="152" y="14479"/>
                  </a:lnTo>
                  <a:lnTo>
                    <a:pt x="0" y="17169"/>
                  </a:lnTo>
                  <a:lnTo>
                    <a:pt x="217" y="18888"/>
                  </a:lnTo>
                  <a:lnTo>
                    <a:pt x="905" y="20192"/>
                  </a:lnTo>
                  <a:lnTo>
                    <a:pt x="2031" y="21080"/>
                  </a:lnTo>
                  <a:lnTo>
                    <a:pt x="3567" y="21552"/>
                  </a:lnTo>
                  <a:lnTo>
                    <a:pt x="5437" y="21600"/>
                  </a:lnTo>
                  <a:lnTo>
                    <a:pt x="7126" y="21151"/>
                  </a:lnTo>
                  <a:lnTo>
                    <a:pt x="8636" y="20211"/>
                  </a:lnTo>
                  <a:lnTo>
                    <a:pt x="9968" y="18788"/>
                  </a:lnTo>
                  <a:lnTo>
                    <a:pt x="11048" y="17595"/>
                  </a:lnTo>
                  <a:lnTo>
                    <a:pt x="12248" y="16759"/>
                  </a:lnTo>
                  <a:lnTo>
                    <a:pt x="13564" y="16308"/>
                  </a:lnTo>
                  <a:lnTo>
                    <a:pt x="14994" y="16268"/>
                  </a:lnTo>
                  <a:lnTo>
                    <a:pt x="16391" y="16268"/>
                  </a:lnTo>
                  <a:lnTo>
                    <a:pt x="16448" y="16257"/>
                  </a:lnTo>
                  <a:lnTo>
                    <a:pt x="19268" y="15188"/>
                  </a:lnTo>
                  <a:lnTo>
                    <a:pt x="21267" y="12839"/>
                  </a:lnTo>
                  <a:lnTo>
                    <a:pt x="21600" y="11458"/>
                  </a:lnTo>
                  <a:lnTo>
                    <a:pt x="21409" y="10158"/>
                  </a:lnTo>
                  <a:lnTo>
                    <a:pt x="18582" y="6207"/>
                  </a:lnTo>
                  <a:lnTo>
                    <a:pt x="15465" y="2963"/>
                  </a:lnTo>
                  <a:lnTo>
                    <a:pt x="13777" y="1542"/>
                  </a:lnTo>
                  <a:lnTo>
                    <a:pt x="1029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205723" y="190778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863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36" name="Google Shape;336;p9"/>
          <p:cNvGrpSpPr/>
          <p:nvPr/>
        </p:nvGrpSpPr>
        <p:grpSpPr>
          <a:xfrm>
            <a:off x="2609194" y="5947733"/>
            <a:ext cx="265850" cy="441018"/>
            <a:chOff x="0" y="0"/>
            <a:chExt cx="265849" cy="441016"/>
          </a:xfrm>
        </p:grpSpPr>
        <p:sp>
          <p:nvSpPr>
            <p:cNvPr id="337" name="Google Shape;337;p9"/>
            <p:cNvSpPr/>
            <p:nvPr/>
          </p:nvSpPr>
          <p:spPr>
            <a:xfrm>
              <a:off x="0" y="0"/>
              <a:ext cx="230810" cy="4410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8" y="0"/>
                  </a:moveTo>
                  <a:lnTo>
                    <a:pt x="1238" y="170"/>
                  </a:lnTo>
                  <a:lnTo>
                    <a:pt x="0" y="661"/>
                  </a:lnTo>
                  <a:lnTo>
                    <a:pt x="14400" y="13744"/>
                  </a:lnTo>
                  <a:lnTo>
                    <a:pt x="11893" y="13951"/>
                  </a:lnTo>
                  <a:lnTo>
                    <a:pt x="6794" y="15187"/>
                  </a:lnTo>
                  <a:lnTo>
                    <a:pt x="4948" y="17497"/>
                  </a:lnTo>
                  <a:lnTo>
                    <a:pt x="5019" y="18568"/>
                  </a:lnTo>
                  <a:lnTo>
                    <a:pt x="6678" y="20353"/>
                  </a:lnTo>
                  <a:lnTo>
                    <a:pt x="10114" y="21470"/>
                  </a:lnTo>
                  <a:lnTo>
                    <a:pt x="11917" y="21600"/>
                  </a:lnTo>
                  <a:lnTo>
                    <a:pt x="13713" y="21425"/>
                  </a:lnTo>
                  <a:lnTo>
                    <a:pt x="17162" y="20240"/>
                  </a:lnTo>
                  <a:lnTo>
                    <a:pt x="19544" y="18495"/>
                  </a:lnTo>
                  <a:lnTo>
                    <a:pt x="20569" y="16744"/>
                  </a:lnTo>
                  <a:lnTo>
                    <a:pt x="20559" y="16062"/>
                  </a:lnTo>
                  <a:lnTo>
                    <a:pt x="20252" y="15398"/>
                  </a:lnTo>
                  <a:lnTo>
                    <a:pt x="19637" y="14746"/>
                  </a:lnTo>
                  <a:lnTo>
                    <a:pt x="18080" y="13432"/>
                  </a:lnTo>
                  <a:lnTo>
                    <a:pt x="16541" y="12112"/>
                  </a:lnTo>
                  <a:lnTo>
                    <a:pt x="12118" y="8267"/>
                  </a:lnTo>
                  <a:lnTo>
                    <a:pt x="7919" y="4576"/>
                  </a:lnTo>
                  <a:lnTo>
                    <a:pt x="8644" y="4533"/>
                  </a:lnTo>
                  <a:lnTo>
                    <a:pt x="9144" y="4482"/>
                  </a:lnTo>
                  <a:lnTo>
                    <a:pt x="9648" y="4476"/>
                  </a:lnTo>
                  <a:lnTo>
                    <a:pt x="21600" y="4476"/>
                  </a:lnTo>
                  <a:lnTo>
                    <a:pt x="19927" y="3567"/>
                  </a:lnTo>
                  <a:lnTo>
                    <a:pt x="18198" y="3000"/>
                  </a:lnTo>
                  <a:lnTo>
                    <a:pt x="16366" y="2566"/>
                  </a:lnTo>
                  <a:lnTo>
                    <a:pt x="14462" y="2217"/>
                  </a:lnTo>
                  <a:lnTo>
                    <a:pt x="10449" y="1576"/>
                  </a:lnTo>
                  <a:lnTo>
                    <a:pt x="8386" y="1227"/>
                  </a:lnTo>
                  <a:lnTo>
                    <a:pt x="6350" y="843"/>
                  </a:lnTo>
                  <a:lnTo>
                    <a:pt x="4358" y="409"/>
                  </a:lnTo>
                  <a:lnTo>
                    <a:pt x="3014" y="97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103098" y="91378"/>
              <a:ext cx="162751" cy="13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50" y="0"/>
                  </a:moveTo>
                  <a:lnTo>
                    <a:pt x="0" y="0"/>
                  </a:lnTo>
                  <a:lnTo>
                    <a:pt x="6681" y="1225"/>
                  </a:lnTo>
                  <a:lnTo>
                    <a:pt x="12427" y="5016"/>
                  </a:lnTo>
                  <a:lnTo>
                    <a:pt x="16761" y="10908"/>
                  </a:lnTo>
                  <a:lnTo>
                    <a:pt x="19205" y="18433"/>
                  </a:lnTo>
                  <a:lnTo>
                    <a:pt x="19380" y="19513"/>
                  </a:lnTo>
                  <a:lnTo>
                    <a:pt x="19765" y="20546"/>
                  </a:lnTo>
                  <a:lnTo>
                    <a:pt x="20051" y="21600"/>
                  </a:lnTo>
                  <a:lnTo>
                    <a:pt x="20838" y="20973"/>
                  </a:lnTo>
                  <a:lnTo>
                    <a:pt x="21214" y="20447"/>
                  </a:lnTo>
                  <a:lnTo>
                    <a:pt x="21283" y="19869"/>
                  </a:lnTo>
                  <a:lnTo>
                    <a:pt x="21600" y="13892"/>
                  </a:lnTo>
                  <a:lnTo>
                    <a:pt x="20861" y="7846"/>
                  </a:lnTo>
                  <a:lnTo>
                    <a:pt x="18656" y="2110"/>
                  </a:lnTo>
                  <a:lnTo>
                    <a:pt x="1695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39" name="Google Shape;339;p9"/>
          <p:cNvGrpSpPr/>
          <p:nvPr/>
        </p:nvGrpSpPr>
        <p:grpSpPr>
          <a:xfrm>
            <a:off x="344500" y="5962936"/>
            <a:ext cx="265686" cy="437865"/>
            <a:chOff x="0" y="0"/>
            <a:chExt cx="265684" cy="437864"/>
          </a:xfrm>
        </p:grpSpPr>
        <p:sp>
          <p:nvSpPr>
            <p:cNvPr id="340" name="Google Shape;340;p9"/>
            <p:cNvSpPr/>
            <p:nvPr/>
          </p:nvSpPr>
          <p:spPr>
            <a:xfrm>
              <a:off x="0" y="0"/>
              <a:ext cx="232729" cy="4378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3" y="0"/>
                  </a:moveTo>
                  <a:lnTo>
                    <a:pt x="1242" y="171"/>
                  </a:lnTo>
                  <a:lnTo>
                    <a:pt x="0" y="665"/>
                  </a:lnTo>
                  <a:lnTo>
                    <a:pt x="14285" y="13844"/>
                  </a:lnTo>
                  <a:lnTo>
                    <a:pt x="11808" y="14052"/>
                  </a:lnTo>
                  <a:lnTo>
                    <a:pt x="11053" y="14124"/>
                  </a:lnTo>
                  <a:lnTo>
                    <a:pt x="8016" y="14758"/>
                  </a:lnTo>
                  <a:lnTo>
                    <a:pt x="5929" y="15883"/>
                  </a:lnTo>
                  <a:lnTo>
                    <a:pt x="4934" y="17374"/>
                  </a:lnTo>
                  <a:lnTo>
                    <a:pt x="5170" y="19105"/>
                  </a:lnTo>
                  <a:lnTo>
                    <a:pt x="6531" y="20421"/>
                  </a:lnTo>
                  <a:lnTo>
                    <a:pt x="8925" y="21390"/>
                  </a:lnTo>
                  <a:lnTo>
                    <a:pt x="10673" y="21600"/>
                  </a:lnTo>
                  <a:lnTo>
                    <a:pt x="12785" y="21600"/>
                  </a:lnTo>
                  <a:lnTo>
                    <a:pt x="16860" y="20457"/>
                  </a:lnTo>
                  <a:lnTo>
                    <a:pt x="19460" y="18530"/>
                  </a:lnTo>
                  <a:lnTo>
                    <a:pt x="20460" y="16417"/>
                  </a:lnTo>
                  <a:lnTo>
                    <a:pt x="20081" y="15556"/>
                  </a:lnTo>
                  <a:lnTo>
                    <a:pt x="19341" y="14751"/>
                  </a:lnTo>
                  <a:lnTo>
                    <a:pt x="15998" y="11813"/>
                  </a:lnTo>
                  <a:lnTo>
                    <a:pt x="8453" y="5124"/>
                  </a:lnTo>
                  <a:lnTo>
                    <a:pt x="8246" y="4889"/>
                  </a:lnTo>
                  <a:lnTo>
                    <a:pt x="7964" y="4603"/>
                  </a:lnTo>
                  <a:lnTo>
                    <a:pt x="9719" y="4509"/>
                  </a:lnTo>
                  <a:lnTo>
                    <a:pt x="21600" y="4509"/>
                  </a:lnTo>
                  <a:lnTo>
                    <a:pt x="21310" y="4297"/>
                  </a:lnTo>
                  <a:lnTo>
                    <a:pt x="18330" y="3130"/>
                  </a:lnTo>
                  <a:lnTo>
                    <a:pt x="10386" y="1575"/>
                  </a:lnTo>
                  <a:lnTo>
                    <a:pt x="8341" y="1221"/>
                  </a:lnTo>
                  <a:lnTo>
                    <a:pt x="6315" y="846"/>
                  </a:lnTo>
                  <a:lnTo>
                    <a:pt x="4334" y="417"/>
                  </a:lnTo>
                  <a:lnTo>
                    <a:pt x="2997" y="100"/>
                  </a:lnTo>
                  <a:lnTo>
                    <a:pt x="21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04714" y="91410"/>
              <a:ext cx="160970" cy="13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78" y="0"/>
                  </a:moveTo>
                  <a:lnTo>
                    <a:pt x="0" y="0"/>
                  </a:lnTo>
                  <a:lnTo>
                    <a:pt x="2415" y="114"/>
                  </a:lnTo>
                  <a:lnTo>
                    <a:pt x="4730" y="603"/>
                  </a:lnTo>
                  <a:lnTo>
                    <a:pt x="12109" y="4689"/>
                  </a:lnTo>
                  <a:lnTo>
                    <a:pt x="15912" y="9191"/>
                  </a:lnTo>
                  <a:lnTo>
                    <a:pt x="18456" y="14856"/>
                  </a:lnTo>
                  <a:lnTo>
                    <a:pt x="19819" y="21600"/>
                  </a:lnTo>
                  <a:lnTo>
                    <a:pt x="20971" y="21343"/>
                  </a:lnTo>
                  <a:lnTo>
                    <a:pt x="21152" y="19929"/>
                  </a:lnTo>
                  <a:lnTo>
                    <a:pt x="21344" y="18514"/>
                  </a:lnTo>
                  <a:lnTo>
                    <a:pt x="21507" y="17099"/>
                  </a:lnTo>
                  <a:lnTo>
                    <a:pt x="21600" y="15680"/>
                  </a:lnTo>
                  <a:lnTo>
                    <a:pt x="21233" y="9461"/>
                  </a:lnTo>
                  <a:lnTo>
                    <a:pt x="19653" y="3976"/>
                  </a:lnTo>
                  <a:lnTo>
                    <a:pt x="171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42" name="Google Shape;342;p9"/>
          <p:cNvGrpSpPr/>
          <p:nvPr/>
        </p:nvGrpSpPr>
        <p:grpSpPr>
          <a:xfrm>
            <a:off x="2444656" y="43243"/>
            <a:ext cx="265838" cy="441007"/>
            <a:chOff x="0" y="0"/>
            <a:chExt cx="265837" cy="441005"/>
          </a:xfrm>
        </p:grpSpPr>
        <p:sp>
          <p:nvSpPr>
            <p:cNvPr id="343" name="Google Shape;343;p9"/>
            <p:cNvSpPr/>
            <p:nvPr/>
          </p:nvSpPr>
          <p:spPr>
            <a:xfrm>
              <a:off x="0" y="0"/>
              <a:ext cx="230968" cy="4410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7" y="0"/>
                  </a:moveTo>
                  <a:lnTo>
                    <a:pt x="1207" y="173"/>
                  </a:lnTo>
                  <a:lnTo>
                    <a:pt x="0" y="666"/>
                  </a:lnTo>
                  <a:lnTo>
                    <a:pt x="14388" y="13746"/>
                  </a:lnTo>
                  <a:lnTo>
                    <a:pt x="11854" y="13953"/>
                  </a:lnTo>
                  <a:lnTo>
                    <a:pt x="6820" y="15168"/>
                  </a:lnTo>
                  <a:lnTo>
                    <a:pt x="4956" y="17439"/>
                  </a:lnTo>
                  <a:lnTo>
                    <a:pt x="4999" y="18532"/>
                  </a:lnTo>
                  <a:lnTo>
                    <a:pt x="6663" y="20349"/>
                  </a:lnTo>
                  <a:lnTo>
                    <a:pt x="10130" y="21475"/>
                  </a:lnTo>
                  <a:lnTo>
                    <a:pt x="11932" y="21600"/>
                  </a:lnTo>
                  <a:lnTo>
                    <a:pt x="13725" y="21420"/>
                  </a:lnTo>
                  <a:lnTo>
                    <a:pt x="17114" y="20257"/>
                  </a:lnTo>
                  <a:lnTo>
                    <a:pt x="19449" y="18580"/>
                  </a:lnTo>
                  <a:lnTo>
                    <a:pt x="20533" y="16091"/>
                  </a:lnTo>
                  <a:lnTo>
                    <a:pt x="20204" y="15376"/>
                  </a:lnTo>
                  <a:lnTo>
                    <a:pt x="19533" y="14669"/>
                  </a:lnTo>
                  <a:lnTo>
                    <a:pt x="17565" y="13006"/>
                  </a:lnTo>
                  <a:lnTo>
                    <a:pt x="15621" y="11336"/>
                  </a:lnTo>
                  <a:lnTo>
                    <a:pt x="11765" y="7984"/>
                  </a:lnTo>
                  <a:lnTo>
                    <a:pt x="10822" y="7156"/>
                  </a:lnTo>
                  <a:lnTo>
                    <a:pt x="7926" y="4566"/>
                  </a:lnTo>
                  <a:lnTo>
                    <a:pt x="8705" y="4528"/>
                  </a:lnTo>
                  <a:lnTo>
                    <a:pt x="9256" y="4479"/>
                  </a:lnTo>
                  <a:lnTo>
                    <a:pt x="21600" y="4476"/>
                  </a:lnTo>
                  <a:lnTo>
                    <a:pt x="19380" y="3419"/>
                  </a:lnTo>
                  <a:lnTo>
                    <a:pt x="17750" y="2961"/>
                  </a:lnTo>
                  <a:lnTo>
                    <a:pt x="16020" y="2587"/>
                  </a:lnTo>
                  <a:lnTo>
                    <a:pt x="10423" y="1552"/>
                  </a:lnTo>
                  <a:lnTo>
                    <a:pt x="8364" y="1198"/>
                  </a:lnTo>
                  <a:lnTo>
                    <a:pt x="6321" y="827"/>
                  </a:lnTo>
                  <a:lnTo>
                    <a:pt x="4326" y="402"/>
                  </a:lnTo>
                  <a:lnTo>
                    <a:pt x="2990" y="9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104863" y="91386"/>
              <a:ext cx="160974" cy="136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21" y="0"/>
                  </a:moveTo>
                  <a:lnTo>
                    <a:pt x="0" y="0"/>
                  </a:lnTo>
                  <a:lnTo>
                    <a:pt x="6723" y="1314"/>
                  </a:lnTo>
                  <a:lnTo>
                    <a:pt x="12449" y="5118"/>
                  </a:lnTo>
                  <a:lnTo>
                    <a:pt x="16747" y="10987"/>
                  </a:lnTo>
                  <a:lnTo>
                    <a:pt x="19180" y="18493"/>
                  </a:lnTo>
                  <a:lnTo>
                    <a:pt x="19358" y="19554"/>
                  </a:lnTo>
                  <a:lnTo>
                    <a:pt x="19756" y="20565"/>
                  </a:lnTo>
                  <a:lnTo>
                    <a:pt x="20053" y="21600"/>
                  </a:lnTo>
                  <a:lnTo>
                    <a:pt x="20850" y="20949"/>
                  </a:lnTo>
                  <a:lnTo>
                    <a:pt x="21215" y="20416"/>
                  </a:lnTo>
                  <a:lnTo>
                    <a:pt x="21285" y="19833"/>
                  </a:lnTo>
                  <a:lnTo>
                    <a:pt x="21600" y="13556"/>
                  </a:lnTo>
                  <a:lnTo>
                    <a:pt x="20756" y="7278"/>
                  </a:lnTo>
                  <a:lnTo>
                    <a:pt x="18289" y="1466"/>
                  </a:lnTo>
                  <a:lnTo>
                    <a:pt x="16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3082526" y="4080459"/>
            <a:ext cx="308656" cy="440816"/>
            <a:chOff x="0" y="0"/>
            <a:chExt cx="308655" cy="440815"/>
          </a:xfrm>
        </p:grpSpPr>
        <p:sp>
          <p:nvSpPr>
            <p:cNvPr id="346" name="Google Shape;346;p9"/>
            <p:cNvSpPr/>
            <p:nvPr/>
          </p:nvSpPr>
          <p:spPr>
            <a:xfrm>
              <a:off x="0" y="290406"/>
              <a:ext cx="178155" cy="1504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959" y="0"/>
                  </a:moveTo>
                  <a:lnTo>
                    <a:pt x="4139" y="1829"/>
                  </a:lnTo>
                  <a:lnTo>
                    <a:pt x="648" y="7096"/>
                  </a:lnTo>
                  <a:lnTo>
                    <a:pt x="0" y="10247"/>
                  </a:lnTo>
                  <a:lnTo>
                    <a:pt x="185" y="13459"/>
                  </a:lnTo>
                  <a:lnTo>
                    <a:pt x="1205" y="16608"/>
                  </a:lnTo>
                  <a:lnTo>
                    <a:pt x="2831" y="19181"/>
                  </a:lnTo>
                  <a:lnTo>
                    <a:pt x="4902" y="20834"/>
                  </a:lnTo>
                  <a:lnTo>
                    <a:pt x="7482" y="21600"/>
                  </a:lnTo>
                  <a:lnTo>
                    <a:pt x="10635" y="21513"/>
                  </a:lnTo>
                  <a:lnTo>
                    <a:pt x="15244" y="19958"/>
                  </a:lnTo>
                  <a:lnTo>
                    <a:pt x="18691" y="16903"/>
                  </a:lnTo>
                  <a:lnTo>
                    <a:pt x="20852" y="12513"/>
                  </a:lnTo>
                  <a:lnTo>
                    <a:pt x="21600" y="6956"/>
                  </a:lnTo>
                  <a:lnTo>
                    <a:pt x="21600" y="2650"/>
                  </a:lnTo>
                  <a:lnTo>
                    <a:pt x="17136" y="2650"/>
                  </a:lnTo>
                  <a:lnTo>
                    <a:pt x="15700" y="2006"/>
                  </a:lnTo>
                  <a:lnTo>
                    <a:pt x="14340" y="1377"/>
                  </a:lnTo>
                  <a:lnTo>
                    <a:pt x="13018" y="815"/>
                  </a:lnTo>
                  <a:lnTo>
                    <a:pt x="11699" y="372"/>
                  </a:lnTo>
                  <a:lnTo>
                    <a:pt x="895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78153" y="114628"/>
              <a:ext cx="130502" cy="2030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84" y="0"/>
                  </a:moveTo>
                  <a:lnTo>
                    <a:pt x="0" y="0"/>
                  </a:lnTo>
                  <a:lnTo>
                    <a:pt x="742" y="108"/>
                  </a:lnTo>
                  <a:lnTo>
                    <a:pt x="988" y="116"/>
                  </a:lnTo>
                  <a:lnTo>
                    <a:pt x="1194" y="178"/>
                  </a:lnTo>
                  <a:lnTo>
                    <a:pt x="7204" y="2744"/>
                  </a:lnTo>
                  <a:lnTo>
                    <a:pt x="11616" y="6235"/>
                  </a:lnTo>
                  <a:lnTo>
                    <a:pt x="14245" y="10360"/>
                  </a:lnTo>
                  <a:lnTo>
                    <a:pt x="14910" y="14830"/>
                  </a:lnTo>
                  <a:lnTo>
                    <a:pt x="13428" y="19356"/>
                  </a:lnTo>
                  <a:lnTo>
                    <a:pt x="13047" y="20003"/>
                  </a:lnTo>
                  <a:lnTo>
                    <a:pt x="12839" y="20692"/>
                  </a:lnTo>
                  <a:lnTo>
                    <a:pt x="12551" y="21362"/>
                  </a:lnTo>
                  <a:lnTo>
                    <a:pt x="13161" y="21600"/>
                  </a:lnTo>
                  <a:lnTo>
                    <a:pt x="13714" y="21420"/>
                  </a:lnTo>
                  <a:lnTo>
                    <a:pt x="14424" y="21328"/>
                  </a:lnTo>
                  <a:lnTo>
                    <a:pt x="14792" y="21049"/>
                  </a:lnTo>
                  <a:lnTo>
                    <a:pt x="18101" y="18121"/>
                  </a:lnTo>
                  <a:lnTo>
                    <a:pt x="20442" y="14988"/>
                  </a:lnTo>
                  <a:lnTo>
                    <a:pt x="21600" y="11612"/>
                  </a:lnTo>
                  <a:lnTo>
                    <a:pt x="21359" y="7954"/>
                  </a:lnTo>
                  <a:lnTo>
                    <a:pt x="20071" y="5082"/>
                  </a:lnTo>
                  <a:lnTo>
                    <a:pt x="17974" y="2510"/>
                  </a:lnTo>
                  <a:lnTo>
                    <a:pt x="15288" y="150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141336" y="0"/>
              <a:ext cx="127951" cy="308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5" y="0"/>
                  </a:moveTo>
                  <a:lnTo>
                    <a:pt x="1201" y="164"/>
                  </a:lnTo>
                  <a:lnTo>
                    <a:pt x="0" y="21600"/>
                  </a:lnTo>
                  <a:lnTo>
                    <a:pt x="6215" y="21600"/>
                  </a:lnTo>
                  <a:lnTo>
                    <a:pt x="6215" y="8016"/>
                  </a:lnTo>
                  <a:lnTo>
                    <a:pt x="21600" y="8016"/>
                  </a:lnTo>
                  <a:lnTo>
                    <a:pt x="18693" y="6645"/>
                  </a:lnTo>
                  <a:lnTo>
                    <a:pt x="15939" y="5387"/>
                  </a:lnTo>
                  <a:lnTo>
                    <a:pt x="13258" y="4098"/>
                  </a:lnTo>
                  <a:lnTo>
                    <a:pt x="10689" y="2774"/>
                  </a:lnTo>
                  <a:lnTo>
                    <a:pt x="8269" y="1408"/>
                  </a:lnTo>
                  <a:lnTo>
                    <a:pt x="6806" y="560"/>
                  </a:lnTo>
                  <a:lnTo>
                    <a:pt x="5569" y="111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49" name="Google Shape;349;p9"/>
          <p:cNvGrpSpPr/>
          <p:nvPr/>
        </p:nvGrpSpPr>
        <p:grpSpPr>
          <a:xfrm>
            <a:off x="2386725" y="1781307"/>
            <a:ext cx="308041" cy="441141"/>
            <a:chOff x="0" y="0"/>
            <a:chExt cx="308039" cy="441140"/>
          </a:xfrm>
        </p:grpSpPr>
        <p:sp>
          <p:nvSpPr>
            <p:cNvPr id="350" name="Google Shape;350;p9"/>
            <p:cNvSpPr/>
            <p:nvPr/>
          </p:nvSpPr>
          <p:spPr>
            <a:xfrm>
              <a:off x="0" y="290763"/>
              <a:ext cx="177133" cy="1503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878" y="0"/>
                  </a:moveTo>
                  <a:lnTo>
                    <a:pt x="5129" y="1108"/>
                  </a:lnTo>
                  <a:lnTo>
                    <a:pt x="2146" y="3962"/>
                  </a:lnTo>
                  <a:lnTo>
                    <a:pt x="216" y="8391"/>
                  </a:lnTo>
                  <a:lnTo>
                    <a:pt x="0" y="12911"/>
                  </a:lnTo>
                  <a:lnTo>
                    <a:pt x="1360" y="17087"/>
                  </a:lnTo>
                  <a:lnTo>
                    <a:pt x="3916" y="20218"/>
                  </a:lnTo>
                  <a:lnTo>
                    <a:pt x="7292" y="21600"/>
                  </a:lnTo>
                  <a:lnTo>
                    <a:pt x="10603" y="21470"/>
                  </a:lnTo>
                  <a:lnTo>
                    <a:pt x="16511" y="18919"/>
                  </a:lnTo>
                  <a:lnTo>
                    <a:pt x="20223" y="15055"/>
                  </a:lnTo>
                  <a:lnTo>
                    <a:pt x="21600" y="9750"/>
                  </a:lnTo>
                  <a:lnTo>
                    <a:pt x="21591" y="2728"/>
                  </a:lnTo>
                  <a:lnTo>
                    <a:pt x="17155" y="2728"/>
                  </a:lnTo>
                  <a:lnTo>
                    <a:pt x="14059" y="1230"/>
                  </a:lnTo>
                  <a:lnTo>
                    <a:pt x="13107" y="809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79685" y="115460"/>
              <a:ext cx="128354" cy="201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22" y="0"/>
                  </a:moveTo>
                  <a:lnTo>
                    <a:pt x="0" y="0"/>
                  </a:lnTo>
                  <a:lnTo>
                    <a:pt x="6241" y="2328"/>
                  </a:lnTo>
                  <a:lnTo>
                    <a:pt x="10951" y="5761"/>
                  </a:lnTo>
                  <a:lnTo>
                    <a:pt x="13890" y="9939"/>
                  </a:lnTo>
                  <a:lnTo>
                    <a:pt x="14815" y="14498"/>
                  </a:lnTo>
                  <a:lnTo>
                    <a:pt x="13486" y="19076"/>
                  </a:lnTo>
                  <a:lnTo>
                    <a:pt x="13050" y="19844"/>
                  </a:lnTo>
                  <a:lnTo>
                    <a:pt x="12813" y="20657"/>
                  </a:lnTo>
                  <a:lnTo>
                    <a:pt x="12441" y="21551"/>
                  </a:lnTo>
                  <a:lnTo>
                    <a:pt x="13204" y="21551"/>
                  </a:lnTo>
                  <a:lnTo>
                    <a:pt x="13490" y="21600"/>
                  </a:lnTo>
                  <a:lnTo>
                    <a:pt x="18174" y="18071"/>
                  </a:lnTo>
                  <a:lnTo>
                    <a:pt x="21600" y="11325"/>
                  </a:lnTo>
                  <a:lnTo>
                    <a:pt x="21210" y="7556"/>
                  </a:lnTo>
                  <a:lnTo>
                    <a:pt x="19971" y="4957"/>
                  </a:lnTo>
                  <a:lnTo>
                    <a:pt x="18044" y="2606"/>
                  </a:lnTo>
                  <a:lnTo>
                    <a:pt x="15605" y="434"/>
                  </a:lnTo>
                  <a:lnTo>
                    <a:pt x="1502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140683" y="0"/>
              <a:ext cx="128268" cy="309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98" y="0"/>
                  </a:moveTo>
                  <a:lnTo>
                    <a:pt x="1196" y="132"/>
                  </a:lnTo>
                  <a:lnTo>
                    <a:pt x="0" y="21600"/>
                  </a:lnTo>
                  <a:lnTo>
                    <a:pt x="6125" y="21600"/>
                  </a:lnTo>
                  <a:lnTo>
                    <a:pt x="6135" y="19802"/>
                  </a:lnTo>
                  <a:lnTo>
                    <a:pt x="6154" y="17479"/>
                  </a:lnTo>
                  <a:lnTo>
                    <a:pt x="6266" y="10139"/>
                  </a:lnTo>
                  <a:lnTo>
                    <a:pt x="6477" y="8582"/>
                  </a:lnTo>
                  <a:lnTo>
                    <a:pt x="6568" y="8051"/>
                  </a:lnTo>
                  <a:lnTo>
                    <a:pt x="21600" y="8051"/>
                  </a:lnTo>
                  <a:lnTo>
                    <a:pt x="19411" y="6993"/>
                  </a:lnTo>
                  <a:lnTo>
                    <a:pt x="16469" y="5631"/>
                  </a:lnTo>
                  <a:lnTo>
                    <a:pt x="13586" y="4246"/>
                  </a:lnTo>
                  <a:lnTo>
                    <a:pt x="10807" y="2828"/>
                  </a:lnTo>
                  <a:lnTo>
                    <a:pt x="8176" y="1367"/>
                  </a:lnTo>
                  <a:lnTo>
                    <a:pt x="6766" y="565"/>
                  </a:lnTo>
                  <a:lnTo>
                    <a:pt x="5547" y="1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53" name="Google Shape;353;p9"/>
          <p:cNvSpPr/>
          <p:nvPr/>
        </p:nvSpPr>
        <p:spPr>
          <a:xfrm>
            <a:off x="215745" y="40713"/>
            <a:ext cx="113283" cy="1754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47" y="0"/>
                </a:moveTo>
                <a:lnTo>
                  <a:pt x="6747" y="398"/>
                </a:lnTo>
                <a:lnTo>
                  <a:pt x="4848" y="1482"/>
                </a:lnTo>
                <a:lnTo>
                  <a:pt x="1518" y="5237"/>
                </a:lnTo>
                <a:lnTo>
                  <a:pt x="0" y="9940"/>
                </a:lnTo>
                <a:lnTo>
                  <a:pt x="395" y="14737"/>
                </a:lnTo>
                <a:lnTo>
                  <a:pt x="4678" y="20183"/>
                </a:lnTo>
                <a:lnTo>
                  <a:pt x="12284" y="21600"/>
                </a:lnTo>
                <a:lnTo>
                  <a:pt x="14793" y="21222"/>
                </a:lnTo>
                <a:lnTo>
                  <a:pt x="20263" y="16653"/>
                </a:lnTo>
                <a:lnTo>
                  <a:pt x="21162" y="14113"/>
                </a:lnTo>
                <a:lnTo>
                  <a:pt x="21600" y="12841"/>
                </a:lnTo>
                <a:lnTo>
                  <a:pt x="19007" y="6359"/>
                </a:lnTo>
                <a:lnTo>
                  <a:pt x="12492" y="1250"/>
                </a:lnTo>
                <a:lnTo>
                  <a:pt x="10409" y="285"/>
                </a:lnTo>
                <a:lnTo>
                  <a:pt x="854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4" name="Google Shape;354;p9"/>
          <p:cNvSpPr/>
          <p:nvPr/>
        </p:nvSpPr>
        <p:spPr>
          <a:xfrm>
            <a:off x="2682494" y="5121209"/>
            <a:ext cx="114736" cy="1754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0" y="0"/>
                </a:moveTo>
                <a:lnTo>
                  <a:pt x="2769" y="4141"/>
                </a:lnTo>
                <a:lnTo>
                  <a:pt x="528" y="8779"/>
                </a:lnTo>
                <a:lnTo>
                  <a:pt x="0" y="11280"/>
                </a:lnTo>
                <a:lnTo>
                  <a:pt x="545" y="12867"/>
                </a:lnTo>
                <a:lnTo>
                  <a:pt x="1066" y="14460"/>
                </a:lnTo>
                <a:lnTo>
                  <a:pt x="4047" y="19407"/>
                </a:lnTo>
                <a:lnTo>
                  <a:pt x="12119" y="21600"/>
                </a:lnTo>
                <a:lnTo>
                  <a:pt x="15038" y="21192"/>
                </a:lnTo>
                <a:lnTo>
                  <a:pt x="17431" y="20263"/>
                </a:lnTo>
                <a:lnTo>
                  <a:pt x="19285" y="18802"/>
                </a:lnTo>
                <a:lnTo>
                  <a:pt x="20586" y="16801"/>
                </a:lnTo>
                <a:lnTo>
                  <a:pt x="21600" y="12408"/>
                </a:lnTo>
                <a:lnTo>
                  <a:pt x="20637" y="8405"/>
                </a:lnTo>
                <a:lnTo>
                  <a:pt x="17847" y="4763"/>
                </a:lnTo>
                <a:lnTo>
                  <a:pt x="13379" y="1453"/>
                </a:lnTo>
                <a:lnTo>
                  <a:pt x="10940" y="305"/>
                </a:lnTo>
                <a:lnTo>
                  <a:pt x="875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5" name="Google Shape;355;p9"/>
          <p:cNvSpPr/>
          <p:nvPr/>
        </p:nvSpPr>
        <p:spPr>
          <a:xfrm>
            <a:off x="2296748" y="665884"/>
            <a:ext cx="122149" cy="158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837" y="0"/>
                </a:moveTo>
                <a:lnTo>
                  <a:pt x="382" y="5251"/>
                </a:lnTo>
                <a:lnTo>
                  <a:pt x="195" y="6534"/>
                </a:lnTo>
                <a:lnTo>
                  <a:pt x="0" y="7817"/>
                </a:lnTo>
                <a:lnTo>
                  <a:pt x="2992" y="15768"/>
                </a:lnTo>
                <a:lnTo>
                  <a:pt x="10730" y="20860"/>
                </a:lnTo>
                <a:lnTo>
                  <a:pt x="14832" y="21600"/>
                </a:lnTo>
                <a:lnTo>
                  <a:pt x="18140" y="21042"/>
                </a:lnTo>
                <a:lnTo>
                  <a:pt x="20461" y="19234"/>
                </a:lnTo>
                <a:lnTo>
                  <a:pt x="21600" y="16226"/>
                </a:lnTo>
                <a:lnTo>
                  <a:pt x="20972" y="10119"/>
                </a:lnTo>
                <a:lnTo>
                  <a:pt x="17658" y="5437"/>
                </a:lnTo>
                <a:lnTo>
                  <a:pt x="12281" y="2107"/>
                </a:lnTo>
                <a:lnTo>
                  <a:pt x="5462" y="57"/>
                </a:lnTo>
                <a:lnTo>
                  <a:pt x="383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6" name="Google Shape;356;p9"/>
          <p:cNvSpPr/>
          <p:nvPr/>
        </p:nvSpPr>
        <p:spPr>
          <a:xfrm>
            <a:off x="87742" y="98507"/>
            <a:ext cx="121603" cy="158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403" y="0"/>
                </a:moveTo>
                <a:lnTo>
                  <a:pt x="620" y="3833"/>
                </a:lnTo>
                <a:lnTo>
                  <a:pt x="203" y="6403"/>
                </a:lnTo>
                <a:lnTo>
                  <a:pt x="0" y="7689"/>
                </a:lnTo>
                <a:lnTo>
                  <a:pt x="3462" y="16305"/>
                </a:lnTo>
                <a:lnTo>
                  <a:pt x="12139" y="21251"/>
                </a:lnTo>
                <a:lnTo>
                  <a:pt x="15682" y="21600"/>
                </a:lnTo>
                <a:lnTo>
                  <a:pt x="18434" y="20978"/>
                </a:lnTo>
                <a:lnTo>
                  <a:pt x="20405" y="19382"/>
                </a:lnTo>
                <a:lnTo>
                  <a:pt x="21600" y="16807"/>
                </a:lnTo>
                <a:lnTo>
                  <a:pt x="21310" y="11109"/>
                </a:lnTo>
                <a:lnTo>
                  <a:pt x="17984" y="5855"/>
                </a:lnTo>
                <a:lnTo>
                  <a:pt x="12417" y="1876"/>
                </a:lnTo>
                <a:lnTo>
                  <a:pt x="5403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7" name="Google Shape;357;p9"/>
          <p:cNvSpPr/>
          <p:nvPr/>
        </p:nvSpPr>
        <p:spPr>
          <a:xfrm>
            <a:off x="2558112" y="5178345"/>
            <a:ext cx="122251" cy="1581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54" y="0"/>
                </a:moveTo>
                <a:lnTo>
                  <a:pt x="292" y="4951"/>
                </a:lnTo>
                <a:lnTo>
                  <a:pt x="0" y="7117"/>
                </a:lnTo>
                <a:lnTo>
                  <a:pt x="342" y="11223"/>
                </a:lnTo>
                <a:lnTo>
                  <a:pt x="1959" y="14829"/>
                </a:lnTo>
                <a:lnTo>
                  <a:pt x="4869" y="17875"/>
                </a:lnTo>
                <a:lnTo>
                  <a:pt x="9095" y="20299"/>
                </a:lnTo>
                <a:lnTo>
                  <a:pt x="13838" y="21600"/>
                </a:lnTo>
                <a:lnTo>
                  <a:pt x="17840" y="21183"/>
                </a:lnTo>
                <a:lnTo>
                  <a:pt x="20596" y="18922"/>
                </a:lnTo>
                <a:lnTo>
                  <a:pt x="21600" y="14688"/>
                </a:lnTo>
                <a:lnTo>
                  <a:pt x="20438" y="9352"/>
                </a:lnTo>
                <a:lnTo>
                  <a:pt x="17285" y="5258"/>
                </a:lnTo>
                <a:lnTo>
                  <a:pt x="12416" y="2258"/>
                </a:lnTo>
                <a:lnTo>
                  <a:pt x="6106" y="202"/>
                </a:lnTo>
                <a:lnTo>
                  <a:pt x="4154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8" name="Google Shape;358;p9"/>
          <p:cNvSpPr/>
          <p:nvPr/>
        </p:nvSpPr>
        <p:spPr>
          <a:xfrm>
            <a:off x="2506078" y="5328568"/>
            <a:ext cx="132724" cy="130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665" y="0"/>
                </a:moveTo>
                <a:lnTo>
                  <a:pt x="3393" y="452"/>
                </a:lnTo>
                <a:lnTo>
                  <a:pt x="1151" y="1860"/>
                </a:lnTo>
                <a:lnTo>
                  <a:pt x="0" y="4155"/>
                </a:lnTo>
                <a:lnTo>
                  <a:pt x="2" y="7272"/>
                </a:lnTo>
                <a:lnTo>
                  <a:pt x="5029" y="16638"/>
                </a:lnTo>
                <a:lnTo>
                  <a:pt x="14279" y="21523"/>
                </a:lnTo>
                <a:lnTo>
                  <a:pt x="15801" y="21600"/>
                </a:lnTo>
                <a:lnTo>
                  <a:pt x="17212" y="21332"/>
                </a:lnTo>
                <a:lnTo>
                  <a:pt x="21383" y="15154"/>
                </a:lnTo>
                <a:lnTo>
                  <a:pt x="21600" y="12834"/>
                </a:lnTo>
                <a:lnTo>
                  <a:pt x="21268" y="10399"/>
                </a:lnTo>
                <a:lnTo>
                  <a:pt x="19327" y="6399"/>
                </a:lnTo>
                <a:lnTo>
                  <a:pt x="15937" y="3109"/>
                </a:lnTo>
                <a:lnTo>
                  <a:pt x="11562" y="864"/>
                </a:lnTo>
                <a:lnTo>
                  <a:pt x="666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9" name="Google Shape;359;p9"/>
          <p:cNvSpPr/>
          <p:nvPr/>
        </p:nvSpPr>
        <p:spPr>
          <a:xfrm>
            <a:off x="36502" y="248772"/>
            <a:ext cx="132373" cy="12985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875" y="0"/>
                </a:moveTo>
                <a:lnTo>
                  <a:pt x="2974" y="490"/>
                </a:lnTo>
                <a:lnTo>
                  <a:pt x="1020" y="1833"/>
                </a:lnTo>
                <a:lnTo>
                  <a:pt x="24" y="4013"/>
                </a:lnTo>
                <a:lnTo>
                  <a:pt x="0" y="7014"/>
                </a:lnTo>
                <a:lnTo>
                  <a:pt x="1337" y="11754"/>
                </a:lnTo>
                <a:lnTo>
                  <a:pt x="3801" y="15545"/>
                </a:lnTo>
                <a:lnTo>
                  <a:pt x="7224" y="18498"/>
                </a:lnTo>
                <a:lnTo>
                  <a:pt x="11439" y="20728"/>
                </a:lnTo>
                <a:lnTo>
                  <a:pt x="15082" y="21600"/>
                </a:lnTo>
                <a:lnTo>
                  <a:pt x="17994" y="20914"/>
                </a:lnTo>
                <a:lnTo>
                  <a:pt x="20114" y="18730"/>
                </a:lnTo>
                <a:lnTo>
                  <a:pt x="21382" y="15107"/>
                </a:lnTo>
                <a:lnTo>
                  <a:pt x="21523" y="14367"/>
                </a:lnTo>
                <a:lnTo>
                  <a:pt x="21532" y="13603"/>
                </a:lnTo>
                <a:lnTo>
                  <a:pt x="21600" y="12849"/>
                </a:lnTo>
                <a:lnTo>
                  <a:pt x="19256" y="6361"/>
                </a:lnTo>
                <a:lnTo>
                  <a:pt x="13369" y="1479"/>
                </a:lnTo>
                <a:lnTo>
                  <a:pt x="9796" y="330"/>
                </a:lnTo>
                <a:lnTo>
                  <a:pt x="587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0" name="Google Shape;360;p9"/>
          <p:cNvSpPr/>
          <p:nvPr/>
        </p:nvSpPr>
        <p:spPr>
          <a:xfrm>
            <a:off x="2245492" y="816236"/>
            <a:ext cx="132226" cy="1297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477" y="0"/>
                </a:moveTo>
                <a:lnTo>
                  <a:pt x="3623" y="408"/>
                </a:lnTo>
                <a:lnTo>
                  <a:pt x="1151" y="1864"/>
                </a:lnTo>
                <a:lnTo>
                  <a:pt x="0" y="4357"/>
                </a:lnTo>
                <a:lnTo>
                  <a:pt x="112" y="7880"/>
                </a:lnTo>
                <a:lnTo>
                  <a:pt x="5097" y="16749"/>
                </a:lnTo>
                <a:lnTo>
                  <a:pt x="13925" y="21489"/>
                </a:lnTo>
                <a:lnTo>
                  <a:pt x="15553" y="21600"/>
                </a:lnTo>
                <a:lnTo>
                  <a:pt x="17072" y="21376"/>
                </a:lnTo>
                <a:lnTo>
                  <a:pt x="18445" y="20694"/>
                </a:lnTo>
                <a:lnTo>
                  <a:pt x="19638" y="19431"/>
                </a:lnTo>
                <a:lnTo>
                  <a:pt x="21172" y="16162"/>
                </a:lnTo>
                <a:lnTo>
                  <a:pt x="21600" y="12646"/>
                </a:lnTo>
                <a:lnTo>
                  <a:pt x="20918" y="9179"/>
                </a:lnTo>
                <a:lnTo>
                  <a:pt x="16543" y="3501"/>
                </a:lnTo>
                <a:lnTo>
                  <a:pt x="10631" y="516"/>
                </a:lnTo>
                <a:lnTo>
                  <a:pt x="747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61" name="Google Shape;361;p9"/>
          <p:cNvGrpSpPr/>
          <p:nvPr/>
        </p:nvGrpSpPr>
        <p:grpSpPr>
          <a:xfrm>
            <a:off x="2723263" y="3085259"/>
            <a:ext cx="285049" cy="261141"/>
            <a:chOff x="0" y="0"/>
            <a:chExt cx="285047" cy="261140"/>
          </a:xfrm>
        </p:grpSpPr>
        <p:sp>
          <p:nvSpPr>
            <p:cNvPr id="362" name="Google Shape;362;p9"/>
            <p:cNvSpPr/>
            <p:nvPr/>
          </p:nvSpPr>
          <p:spPr>
            <a:xfrm>
              <a:off x="0" y="0"/>
              <a:ext cx="285047" cy="2611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41" y="0"/>
                  </a:moveTo>
                  <a:lnTo>
                    <a:pt x="6975" y="343"/>
                  </a:lnTo>
                  <a:lnTo>
                    <a:pt x="4036" y="2439"/>
                  </a:lnTo>
                  <a:lnTo>
                    <a:pt x="2056" y="6096"/>
                  </a:lnTo>
                  <a:lnTo>
                    <a:pt x="829" y="10612"/>
                  </a:lnTo>
                  <a:lnTo>
                    <a:pt x="132" y="14490"/>
                  </a:lnTo>
                  <a:lnTo>
                    <a:pt x="0" y="16868"/>
                  </a:lnTo>
                  <a:lnTo>
                    <a:pt x="266" y="18855"/>
                  </a:lnTo>
                  <a:lnTo>
                    <a:pt x="1049" y="20290"/>
                  </a:lnTo>
                  <a:lnTo>
                    <a:pt x="2349" y="21197"/>
                  </a:lnTo>
                  <a:lnTo>
                    <a:pt x="4164" y="21600"/>
                  </a:lnTo>
                  <a:lnTo>
                    <a:pt x="5884" y="21525"/>
                  </a:lnTo>
                  <a:lnTo>
                    <a:pt x="7437" y="21029"/>
                  </a:lnTo>
                  <a:lnTo>
                    <a:pt x="8821" y="20117"/>
                  </a:lnTo>
                  <a:lnTo>
                    <a:pt x="10035" y="18795"/>
                  </a:lnTo>
                  <a:lnTo>
                    <a:pt x="11093" y="17618"/>
                  </a:lnTo>
                  <a:lnTo>
                    <a:pt x="12290" y="16793"/>
                  </a:lnTo>
                  <a:lnTo>
                    <a:pt x="13640" y="16347"/>
                  </a:lnTo>
                  <a:lnTo>
                    <a:pt x="15155" y="16311"/>
                  </a:lnTo>
                  <a:lnTo>
                    <a:pt x="15727" y="16277"/>
                  </a:lnTo>
                  <a:lnTo>
                    <a:pt x="16592" y="16277"/>
                  </a:lnTo>
                  <a:lnTo>
                    <a:pt x="16867" y="16193"/>
                  </a:lnTo>
                  <a:lnTo>
                    <a:pt x="19568" y="14964"/>
                  </a:lnTo>
                  <a:lnTo>
                    <a:pt x="21291" y="13142"/>
                  </a:lnTo>
                  <a:lnTo>
                    <a:pt x="21600" y="10727"/>
                  </a:lnTo>
                  <a:lnTo>
                    <a:pt x="20062" y="7717"/>
                  </a:lnTo>
                  <a:lnTo>
                    <a:pt x="18675" y="6045"/>
                  </a:lnTo>
                  <a:lnTo>
                    <a:pt x="17200" y="4448"/>
                  </a:lnTo>
                  <a:lnTo>
                    <a:pt x="15640" y="2956"/>
                  </a:lnTo>
                  <a:lnTo>
                    <a:pt x="14000" y="1600"/>
                  </a:lnTo>
                  <a:lnTo>
                    <a:pt x="1044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206903" y="19092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014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64" name="Google Shape;364;p9"/>
          <p:cNvSpPr/>
          <p:nvPr/>
        </p:nvSpPr>
        <p:spPr>
          <a:xfrm>
            <a:off x="2593765" y="2880703"/>
            <a:ext cx="405979" cy="33747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5" name="Google Shape;365;p9"/>
          <p:cNvSpPr/>
          <p:nvPr/>
        </p:nvSpPr>
        <p:spPr>
          <a:xfrm>
            <a:off x="332248" y="117931"/>
            <a:ext cx="108820" cy="14604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6" name="Google Shape;366;p9"/>
          <p:cNvSpPr/>
          <p:nvPr/>
        </p:nvSpPr>
        <p:spPr>
          <a:xfrm>
            <a:off x="4371916" y="1045542"/>
            <a:ext cx="200083" cy="2622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909" y="0"/>
                </a:moveTo>
                <a:lnTo>
                  <a:pt x="9553" y="497"/>
                </a:lnTo>
                <a:lnTo>
                  <a:pt x="5854" y="2313"/>
                </a:lnTo>
                <a:lnTo>
                  <a:pt x="3342" y="5300"/>
                </a:lnTo>
                <a:lnTo>
                  <a:pt x="1677" y="9289"/>
                </a:lnTo>
                <a:lnTo>
                  <a:pt x="364" y="13363"/>
                </a:lnTo>
                <a:lnTo>
                  <a:pt x="0" y="16265"/>
                </a:lnTo>
                <a:lnTo>
                  <a:pt x="4" y="16774"/>
                </a:lnTo>
                <a:lnTo>
                  <a:pt x="1133" y="20048"/>
                </a:lnTo>
                <a:lnTo>
                  <a:pt x="7137" y="21600"/>
                </a:lnTo>
                <a:lnTo>
                  <a:pt x="9768" y="21241"/>
                </a:lnTo>
                <a:lnTo>
                  <a:pt x="12137" y="20296"/>
                </a:lnTo>
                <a:lnTo>
                  <a:pt x="14237" y="18775"/>
                </a:lnTo>
                <a:lnTo>
                  <a:pt x="15754" y="17608"/>
                </a:lnTo>
                <a:lnTo>
                  <a:pt x="17456" y="16774"/>
                </a:lnTo>
                <a:lnTo>
                  <a:pt x="19374" y="16313"/>
                </a:lnTo>
                <a:lnTo>
                  <a:pt x="21538" y="16265"/>
                </a:lnTo>
                <a:lnTo>
                  <a:pt x="21600" y="16265"/>
                </a:lnTo>
                <a:lnTo>
                  <a:pt x="21600" y="2481"/>
                </a:lnTo>
                <a:lnTo>
                  <a:pt x="18394" y="970"/>
                </a:lnTo>
                <a:lnTo>
                  <a:pt x="1390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7" name="Google Shape;367;p9"/>
          <p:cNvSpPr/>
          <p:nvPr/>
        </p:nvSpPr>
        <p:spPr>
          <a:xfrm>
            <a:off x="4241986" y="841534"/>
            <a:ext cx="330014" cy="33798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8" name="Google Shape;368;p9"/>
          <p:cNvSpPr/>
          <p:nvPr/>
        </p:nvSpPr>
        <p:spPr>
          <a:xfrm>
            <a:off x="2541295" y="685408"/>
            <a:ext cx="108816" cy="14667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9" name="Google Shape;369;p9"/>
          <p:cNvSpPr/>
          <p:nvPr/>
        </p:nvSpPr>
        <p:spPr>
          <a:xfrm>
            <a:off x="2804654" y="5196590"/>
            <a:ext cx="106430" cy="1483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70" name="Google Shape;370;p9"/>
          <p:cNvGrpSpPr/>
          <p:nvPr/>
        </p:nvGrpSpPr>
        <p:grpSpPr>
          <a:xfrm>
            <a:off x="1548673" y="140485"/>
            <a:ext cx="544160" cy="433517"/>
            <a:chOff x="0" y="0"/>
            <a:chExt cx="544159" cy="433516"/>
          </a:xfrm>
        </p:grpSpPr>
        <p:sp>
          <p:nvSpPr>
            <p:cNvPr id="371" name="Google Shape;371;p9"/>
            <p:cNvSpPr/>
            <p:nvPr/>
          </p:nvSpPr>
          <p:spPr>
            <a:xfrm>
              <a:off x="0" y="181639"/>
              <a:ext cx="535351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403107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4" name="Google Shape;374;p9"/>
          <p:cNvGrpSpPr/>
          <p:nvPr/>
        </p:nvGrpSpPr>
        <p:grpSpPr>
          <a:xfrm>
            <a:off x="984444" y="4218709"/>
            <a:ext cx="544160" cy="433518"/>
            <a:chOff x="0" y="0"/>
            <a:chExt cx="544159" cy="433517"/>
          </a:xfrm>
        </p:grpSpPr>
        <p:sp>
          <p:nvSpPr>
            <p:cNvPr id="375" name="Google Shape;375;p9"/>
            <p:cNvSpPr/>
            <p:nvPr/>
          </p:nvSpPr>
          <p:spPr>
            <a:xfrm>
              <a:off x="0" y="181634"/>
              <a:ext cx="535351" cy="2518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2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6"/>
                  </a:lnTo>
                  <a:lnTo>
                    <a:pt x="20741" y="4206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6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403107" y="230686"/>
              <a:ext cx="110961" cy="21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7" y="21600"/>
                  </a:lnTo>
                  <a:lnTo>
                    <a:pt x="14142" y="20713"/>
                  </a:lnTo>
                  <a:lnTo>
                    <a:pt x="19076" y="113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8" name="Google Shape;378;p9"/>
          <p:cNvGrpSpPr/>
          <p:nvPr/>
        </p:nvGrpSpPr>
        <p:grpSpPr>
          <a:xfrm>
            <a:off x="3482151" y="5860083"/>
            <a:ext cx="544157" cy="433513"/>
            <a:chOff x="0" y="0"/>
            <a:chExt cx="544156" cy="433512"/>
          </a:xfrm>
        </p:grpSpPr>
        <p:sp>
          <p:nvSpPr>
            <p:cNvPr id="379" name="Google Shape;379;p9"/>
            <p:cNvSpPr/>
            <p:nvPr/>
          </p:nvSpPr>
          <p:spPr>
            <a:xfrm>
              <a:off x="0" y="181639"/>
              <a:ext cx="535345" cy="2518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8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141054" y="0"/>
              <a:ext cx="403102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8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403106" y="230699"/>
              <a:ext cx="110943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4" y="14511"/>
                  </a:lnTo>
                  <a:lnTo>
                    <a:pt x="9079" y="21600"/>
                  </a:lnTo>
                  <a:lnTo>
                    <a:pt x="14144" y="20713"/>
                  </a:lnTo>
                  <a:lnTo>
                    <a:pt x="19079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82" name="Google Shape;382;p9"/>
          <p:cNvGrpSpPr/>
          <p:nvPr/>
        </p:nvGrpSpPr>
        <p:grpSpPr>
          <a:xfrm>
            <a:off x="3365189" y="3128262"/>
            <a:ext cx="544160" cy="433518"/>
            <a:chOff x="0" y="0"/>
            <a:chExt cx="544158" cy="433517"/>
          </a:xfrm>
        </p:grpSpPr>
        <p:sp>
          <p:nvSpPr>
            <p:cNvPr id="383" name="Google Shape;383;p9"/>
            <p:cNvSpPr/>
            <p:nvPr/>
          </p:nvSpPr>
          <p:spPr>
            <a:xfrm>
              <a:off x="0" y="181639"/>
              <a:ext cx="535350" cy="251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86" name="Google Shape;386;p9"/>
          <p:cNvGrpSpPr/>
          <p:nvPr/>
        </p:nvGrpSpPr>
        <p:grpSpPr>
          <a:xfrm>
            <a:off x="2810185" y="1187054"/>
            <a:ext cx="544160" cy="433517"/>
            <a:chOff x="0" y="0"/>
            <a:chExt cx="544158" cy="433516"/>
          </a:xfrm>
        </p:grpSpPr>
        <p:sp>
          <p:nvSpPr>
            <p:cNvPr id="387" name="Google Shape;387;p9"/>
            <p:cNvSpPr/>
            <p:nvPr/>
          </p:nvSpPr>
          <p:spPr>
            <a:xfrm>
              <a:off x="0" y="181639"/>
              <a:ext cx="535350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90" name="Google Shape;390;p9"/>
          <p:cNvSpPr/>
          <p:nvPr/>
        </p:nvSpPr>
        <p:spPr>
          <a:xfrm>
            <a:off x="1098115" y="5512349"/>
            <a:ext cx="245503" cy="15580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1" name="Google Shape;391;p9"/>
          <p:cNvSpPr/>
          <p:nvPr/>
        </p:nvSpPr>
        <p:spPr>
          <a:xfrm>
            <a:off x="1084545" y="5838349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92" name="Google Shape;392;p9"/>
          <p:cNvGrpSpPr/>
          <p:nvPr/>
        </p:nvGrpSpPr>
        <p:grpSpPr>
          <a:xfrm>
            <a:off x="853832" y="5562005"/>
            <a:ext cx="586716" cy="352198"/>
            <a:chOff x="0" y="0"/>
            <a:chExt cx="586715" cy="352197"/>
          </a:xfrm>
        </p:grpSpPr>
        <p:sp>
          <p:nvSpPr>
            <p:cNvPr id="393" name="Google Shape;393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95" name="Google Shape;395;p9"/>
          <p:cNvSpPr/>
          <p:nvPr/>
        </p:nvSpPr>
        <p:spPr>
          <a:xfrm>
            <a:off x="1410728" y="5781749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6" name="Google Shape;396;p9"/>
          <p:cNvSpPr/>
          <p:nvPr/>
        </p:nvSpPr>
        <p:spPr>
          <a:xfrm>
            <a:off x="955273" y="1463715"/>
            <a:ext cx="245503" cy="15580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7" name="Google Shape;397;p9"/>
          <p:cNvSpPr/>
          <p:nvPr/>
        </p:nvSpPr>
        <p:spPr>
          <a:xfrm>
            <a:off x="941705" y="1789714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98" name="Google Shape;398;p9"/>
          <p:cNvGrpSpPr/>
          <p:nvPr/>
        </p:nvGrpSpPr>
        <p:grpSpPr>
          <a:xfrm>
            <a:off x="710991" y="1513370"/>
            <a:ext cx="586717" cy="352198"/>
            <a:chOff x="0" y="0"/>
            <a:chExt cx="586715" cy="352197"/>
          </a:xfrm>
        </p:grpSpPr>
        <p:sp>
          <p:nvSpPr>
            <p:cNvPr id="399" name="Google Shape;399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2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01" name="Google Shape;401;p9"/>
          <p:cNvSpPr/>
          <p:nvPr/>
        </p:nvSpPr>
        <p:spPr>
          <a:xfrm>
            <a:off x="1267888" y="1733114"/>
            <a:ext cx="156333" cy="22085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02" name="Google Shape;402;p9"/>
          <p:cNvGrpSpPr/>
          <p:nvPr/>
        </p:nvGrpSpPr>
        <p:grpSpPr>
          <a:xfrm>
            <a:off x="3797274" y="72916"/>
            <a:ext cx="713232" cy="490170"/>
            <a:chOff x="0" y="0"/>
            <a:chExt cx="713231" cy="490168"/>
          </a:xfrm>
        </p:grpSpPr>
        <p:sp>
          <p:nvSpPr>
            <p:cNvPr id="403" name="Google Shape;403;p9"/>
            <p:cNvSpPr/>
            <p:nvPr/>
          </p:nvSpPr>
          <p:spPr>
            <a:xfrm>
              <a:off x="570979" y="357973"/>
              <a:ext cx="133075" cy="132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2" y="328"/>
                  </a:lnTo>
                  <a:lnTo>
                    <a:pt x="441" y="672"/>
                  </a:lnTo>
                  <a:lnTo>
                    <a:pt x="637" y="996"/>
                  </a:lnTo>
                  <a:lnTo>
                    <a:pt x="5427" y="9482"/>
                  </a:lnTo>
                  <a:lnTo>
                    <a:pt x="7718" y="18062"/>
                  </a:lnTo>
                  <a:lnTo>
                    <a:pt x="7889" y="21600"/>
                  </a:lnTo>
                  <a:lnTo>
                    <a:pt x="11207" y="18752"/>
                  </a:lnTo>
                  <a:lnTo>
                    <a:pt x="14371" y="15035"/>
                  </a:lnTo>
                  <a:lnTo>
                    <a:pt x="17257" y="10550"/>
                  </a:lnTo>
                  <a:lnTo>
                    <a:pt x="19740" y="540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0" y="50209"/>
              <a:ext cx="709909" cy="400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99" y="0"/>
                  </a:moveTo>
                  <a:lnTo>
                    <a:pt x="5189" y="25"/>
                  </a:lnTo>
                  <a:lnTo>
                    <a:pt x="3666" y="388"/>
                  </a:lnTo>
                  <a:lnTo>
                    <a:pt x="2269" y="1041"/>
                  </a:lnTo>
                  <a:lnTo>
                    <a:pt x="1034" y="1937"/>
                  </a:lnTo>
                  <a:lnTo>
                    <a:pt x="0" y="3029"/>
                  </a:lnTo>
                  <a:lnTo>
                    <a:pt x="454" y="5420"/>
                  </a:lnTo>
                  <a:lnTo>
                    <a:pt x="1103" y="7799"/>
                  </a:lnTo>
                  <a:lnTo>
                    <a:pt x="1940" y="10105"/>
                  </a:lnTo>
                  <a:lnTo>
                    <a:pt x="2961" y="12274"/>
                  </a:lnTo>
                  <a:lnTo>
                    <a:pt x="4157" y="14243"/>
                  </a:lnTo>
                  <a:lnTo>
                    <a:pt x="5525" y="15951"/>
                  </a:lnTo>
                  <a:lnTo>
                    <a:pt x="7056" y="17335"/>
                  </a:lnTo>
                  <a:lnTo>
                    <a:pt x="7365" y="18808"/>
                  </a:lnTo>
                  <a:lnTo>
                    <a:pt x="7886" y="20064"/>
                  </a:lnTo>
                  <a:lnTo>
                    <a:pt x="8589" y="21021"/>
                  </a:lnTo>
                  <a:lnTo>
                    <a:pt x="9441" y="21600"/>
                  </a:lnTo>
                  <a:lnTo>
                    <a:pt x="9428" y="20900"/>
                  </a:lnTo>
                  <a:lnTo>
                    <a:pt x="9437" y="20187"/>
                  </a:lnTo>
                  <a:lnTo>
                    <a:pt x="9467" y="19463"/>
                  </a:lnTo>
                  <a:lnTo>
                    <a:pt x="9521" y="18732"/>
                  </a:lnTo>
                  <a:lnTo>
                    <a:pt x="9524" y="18696"/>
                  </a:lnTo>
                  <a:lnTo>
                    <a:pt x="9529" y="18662"/>
                  </a:lnTo>
                  <a:lnTo>
                    <a:pt x="9533" y="18627"/>
                  </a:lnTo>
                  <a:lnTo>
                    <a:pt x="13799" y="18627"/>
                  </a:lnTo>
                  <a:lnTo>
                    <a:pt x="14494" y="18434"/>
                  </a:lnTo>
                  <a:lnTo>
                    <a:pt x="15998" y="17665"/>
                  </a:lnTo>
                  <a:lnTo>
                    <a:pt x="17373" y="16610"/>
                  </a:lnTo>
                  <a:lnTo>
                    <a:pt x="21422" y="16610"/>
                  </a:lnTo>
                  <a:lnTo>
                    <a:pt x="21600" y="15135"/>
                  </a:lnTo>
                  <a:lnTo>
                    <a:pt x="17731" y="15135"/>
                  </a:lnTo>
                  <a:lnTo>
                    <a:pt x="17269" y="12770"/>
                  </a:lnTo>
                  <a:lnTo>
                    <a:pt x="16545" y="10327"/>
                  </a:lnTo>
                  <a:lnTo>
                    <a:pt x="15568" y="7915"/>
                  </a:lnTo>
                  <a:lnTo>
                    <a:pt x="14436" y="5801"/>
                  </a:lnTo>
                  <a:lnTo>
                    <a:pt x="6015" y="5801"/>
                  </a:lnTo>
                  <a:lnTo>
                    <a:pt x="5756" y="5712"/>
                  </a:lnTo>
                  <a:lnTo>
                    <a:pt x="5538" y="5451"/>
                  </a:lnTo>
                  <a:lnTo>
                    <a:pt x="5398" y="5075"/>
                  </a:lnTo>
                  <a:lnTo>
                    <a:pt x="5347" y="4634"/>
                  </a:lnTo>
                  <a:lnTo>
                    <a:pt x="5398" y="4176"/>
                  </a:lnTo>
                  <a:lnTo>
                    <a:pt x="5545" y="3788"/>
                  </a:lnTo>
                  <a:lnTo>
                    <a:pt x="5757" y="3540"/>
                  </a:lnTo>
                  <a:lnTo>
                    <a:pt x="6006" y="3450"/>
                  </a:lnTo>
                  <a:lnTo>
                    <a:pt x="12945" y="3450"/>
                  </a:lnTo>
                  <a:lnTo>
                    <a:pt x="13122" y="2797"/>
                  </a:lnTo>
                  <a:lnTo>
                    <a:pt x="13248" y="2394"/>
                  </a:lnTo>
                  <a:lnTo>
                    <a:pt x="13624" y="1265"/>
                  </a:lnTo>
                  <a:lnTo>
                    <a:pt x="13963" y="359"/>
                  </a:lnTo>
                  <a:lnTo>
                    <a:pt x="8461" y="359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582739" y="269314"/>
              <a:ext cx="130492" cy="61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249" y="0"/>
                  </a:moveTo>
                  <a:lnTo>
                    <a:pt x="18066" y="6420"/>
                  </a:lnTo>
                  <a:lnTo>
                    <a:pt x="13370" y="12217"/>
                  </a:lnTo>
                  <a:lnTo>
                    <a:pt x="7301" y="17306"/>
                  </a:lnTo>
                  <a:lnTo>
                    <a:pt x="0" y="21600"/>
                  </a:lnTo>
                  <a:lnTo>
                    <a:pt x="21050" y="21600"/>
                  </a:lnTo>
                  <a:lnTo>
                    <a:pt x="21216" y="19949"/>
                  </a:lnTo>
                  <a:lnTo>
                    <a:pt x="21600" y="9431"/>
                  </a:lnTo>
                  <a:lnTo>
                    <a:pt x="2124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278066" y="0"/>
              <a:ext cx="211735" cy="56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69" y="0"/>
                  </a:moveTo>
                  <a:lnTo>
                    <a:pt x="7832" y="3250"/>
                  </a:lnTo>
                  <a:lnTo>
                    <a:pt x="3637" y="10529"/>
                  </a:lnTo>
                  <a:lnTo>
                    <a:pt x="0" y="21600"/>
                  </a:lnTo>
                  <a:lnTo>
                    <a:pt x="18449" y="21600"/>
                  </a:lnTo>
                  <a:lnTo>
                    <a:pt x="18660" y="20419"/>
                  </a:lnTo>
                  <a:lnTo>
                    <a:pt x="20092" y="13268"/>
                  </a:lnTo>
                  <a:lnTo>
                    <a:pt x="21600" y="6531"/>
                  </a:lnTo>
                  <a:lnTo>
                    <a:pt x="17030" y="1014"/>
                  </a:lnTo>
                  <a:lnTo>
                    <a:pt x="123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197380" y="114137"/>
              <a:ext cx="277085" cy="2872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778" y="0"/>
                  </a:moveTo>
                  <a:lnTo>
                    <a:pt x="0" y="0"/>
                  </a:lnTo>
                  <a:lnTo>
                    <a:pt x="662" y="125"/>
                  </a:lnTo>
                  <a:lnTo>
                    <a:pt x="1221" y="488"/>
                  </a:lnTo>
                  <a:lnTo>
                    <a:pt x="1580" y="1011"/>
                  </a:lnTo>
                  <a:lnTo>
                    <a:pt x="1710" y="1627"/>
                  </a:lnTo>
                  <a:lnTo>
                    <a:pt x="1580" y="2265"/>
                  </a:lnTo>
                  <a:lnTo>
                    <a:pt x="1204" y="2804"/>
                  </a:lnTo>
                  <a:lnTo>
                    <a:pt x="660" y="3151"/>
                  </a:lnTo>
                  <a:lnTo>
                    <a:pt x="23" y="3276"/>
                  </a:lnTo>
                  <a:lnTo>
                    <a:pt x="21600" y="3276"/>
                  </a:lnTo>
                  <a:lnTo>
                    <a:pt x="21379" y="3052"/>
                  </a:lnTo>
                  <a:lnTo>
                    <a:pt x="17665" y="226"/>
                  </a:lnTo>
                  <a:lnTo>
                    <a:pt x="17778" y="0"/>
                  </a:lnTo>
                  <a:close/>
                  <a:moveTo>
                    <a:pt x="19967" y="21143"/>
                  </a:moveTo>
                  <a:lnTo>
                    <a:pt x="9036" y="21143"/>
                  </a:lnTo>
                  <a:lnTo>
                    <a:pt x="13384" y="21600"/>
                  </a:lnTo>
                  <a:lnTo>
                    <a:pt x="17648" y="21492"/>
                  </a:lnTo>
                  <a:lnTo>
                    <a:pt x="19967" y="2114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08" name="Google Shape;408;p9"/>
          <p:cNvSpPr/>
          <p:nvPr/>
        </p:nvSpPr>
        <p:spPr>
          <a:xfrm>
            <a:off x="1207453" y="3236218"/>
            <a:ext cx="245503" cy="15580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09" name="Google Shape;409;p9"/>
          <p:cNvSpPr/>
          <p:nvPr/>
        </p:nvSpPr>
        <p:spPr>
          <a:xfrm>
            <a:off x="1193883" y="3562220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10" name="Google Shape;410;p9"/>
          <p:cNvGrpSpPr/>
          <p:nvPr/>
        </p:nvGrpSpPr>
        <p:grpSpPr>
          <a:xfrm>
            <a:off x="963169" y="3285876"/>
            <a:ext cx="586717" cy="352198"/>
            <a:chOff x="0" y="0"/>
            <a:chExt cx="586715" cy="352197"/>
          </a:xfrm>
        </p:grpSpPr>
        <p:sp>
          <p:nvSpPr>
            <p:cNvPr id="411" name="Google Shape;411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3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197379" y="64565"/>
              <a:ext cx="276822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1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1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13" name="Google Shape;413;p9"/>
          <p:cNvSpPr/>
          <p:nvPr/>
        </p:nvSpPr>
        <p:spPr>
          <a:xfrm>
            <a:off x="1520066" y="3505618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4" name="Google Shape;414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5" name="Google Shape;415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6" name="Google Shape;416;p9"/>
          <p:cNvSpPr/>
          <p:nvPr/>
        </p:nvSpPr>
        <p:spPr>
          <a:xfrm>
            <a:off x="-1" y="627126"/>
            <a:ext cx="4572001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7" name="Google Shape;417;p9"/>
          <p:cNvSpPr/>
          <p:nvPr/>
        </p:nvSpPr>
        <p:spPr>
          <a:xfrm>
            <a:off x="1936589" y="5890085"/>
            <a:ext cx="694903" cy="25942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8" name="Google Shape;418;p9"/>
          <p:cNvSpPr txBox="1"/>
          <p:nvPr/>
        </p:nvSpPr>
        <p:spPr>
          <a:xfrm>
            <a:off x="455293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0" name="Google Shape;420;p9"/>
          <p:cNvSpPr txBox="1">
            <a:spLocks noGrp="1"/>
          </p:cNvSpPr>
          <p:nvPr>
            <p:ph type="title"/>
          </p:nvPr>
        </p:nvSpPr>
        <p:spPr>
          <a:xfrm>
            <a:off x="755430" y="928415"/>
            <a:ext cx="306114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کارت‌های حیوانات مجازی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1" name="Google Shape;421;p9"/>
          <p:cNvSpPr txBox="1">
            <a:spLocks noGrp="1"/>
          </p:cNvSpPr>
          <p:nvPr>
            <p:ph type="body" idx="1"/>
          </p:nvPr>
        </p:nvSpPr>
        <p:spPr>
          <a:xfrm>
            <a:off x="593561" y="1826492"/>
            <a:ext cx="3384878" cy="3087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318770" algn="r" rtl="1">
              <a:buSzPts val="1600"/>
            </a:pPr>
            <a:r>
              <a:rPr lang="fa-IR" sz="1400">
                <a:latin typeface="Vazir" panose="020B0603030804020204" pitchFamily="34" charset="-78"/>
                <a:cs typeface="Vazir" panose="020B0603030804020204" pitchFamily="34" charset="-78"/>
              </a:rPr>
              <a:t>به ترتیب زیر از این‌ کارت‌ها استفاده کن:</a:t>
            </a:r>
          </a:p>
          <a:p>
            <a:pPr marL="0" lvl="0" indent="30607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Times New Roman"/>
              <a:buNone/>
            </a:pP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معرفیش کنید</a:t>
            </a:r>
            <a:endParaRPr lang="fa-IR" b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متحرک سازی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غذا دادن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آب دادن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ممکنه چی بگه؟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0230" lvl="0" indent="-25145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وقت بازیه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576580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چقدر گرسنه است؟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8" name="Google Shape;223;p8">
            <a:extLst>
              <a:ext uri="{FF2B5EF4-FFF2-40B4-BE49-F238E27FC236}">
                <a16:creationId xmlns:a16="http://schemas.microsoft.com/office/drawing/2014/main" id="{17448F13-3971-4617-B21E-D3B93D0CA19B}"/>
              </a:ext>
            </a:extLst>
          </p:cNvPr>
          <p:cNvSpPr txBox="1"/>
          <p:nvPr/>
        </p:nvSpPr>
        <p:spPr>
          <a:xfrm>
            <a:off x="3197752" y="5937250"/>
            <a:ext cx="919054" cy="15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7 برگه‌ای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27" name="Google Shape;427;p10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28" name="Google Shape;428;p10"/>
          <p:cNvSpPr txBox="1"/>
          <p:nvPr/>
        </p:nvSpPr>
        <p:spPr>
          <a:xfrm>
            <a:off x="576525" y="5894626"/>
            <a:ext cx="919590" cy="20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9" name="Google Shape;429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0" name="Google Shape;430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1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1" name="Google Shape;431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2" name="Google Shape;432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3" name="Google Shape;433;p10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4" name="Google Shape;434;p10"/>
          <p:cNvSpPr/>
          <p:nvPr/>
        </p:nvSpPr>
        <p:spPr>
          <a:xfrm>
            <a:off x="1145806" y="1839214"/>
            <a:ext cx="2280400" cy="171907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5" name="Google Shape;435;p10"/>
          <p:cNvSpPr/>
          <p:nvPr/>
        </p:nvSpPr>
        <p:spPr>
          <a:xfrm>
            <a:off x="1145794" y="1839214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345954" y="433114"/>
            <a:ext cx="396874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معرفیش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7" name="Google Shape;437;p10"/>
          <p:cNvSpPr txBox="1"/>
          <p:nvPr/>
        </p:nvSpPr>
        <p:spPr>
          <a:xfrm>
            <a:off x="723899" y="1263649"/>
            <a:ext cx="3111367" cy="34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میمون بگید که خودش رو معرفی کنه.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8" name="Google Shape;438;p10"/>
          <p:cNvSpPr/>
          <p:nvPr/>
        </p:nvSpPr>
        <p:spPr>
          <a:xfrm>
            <a:off x="1145806" y="3734053"/>
            <a:ext cx="2280400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9" name="Google Shape;439;p10"/>
          <p:cNvSpPr/>
          <p:nvPr/>
        </p:nvSpPr>
        <p:spPr>
          <a:xfrm>
            <a:off x="1145794" y="3734053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45" name="Google Shape;445;p11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46" name="Google Shape;446;p11"/>
          <p:cNvSpPr/>
          <p:nvPr/>
        </p:nvSpPr>
        <p:spPr>
          <a:xfrm>
            <a:off x="0" y="927099"/>
            <a:ext cx="4572000" cy="2197825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47" name="Google Shape;447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48" name="Google Shape;448;p11"/>
          <p:cNvSpPr/>
          <p:nvPr/>
        </p:nvSpPr>
        <p:spPr>
          <a:xfrm>
            <a:off x="0" y="3124923"/>
            <a:ext cx="4572000" cy="231677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1"/>
          <p:cNvSpPr/>
          <p:nvPr/>
        </p:nvSpPr>
        <p:spPr>
          <a:xfrm>
            <a:off x="0" y="311221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50" name="Google Shape;450;p11"/>
          <p:cNvSpPr/>
          <p:nvPr/>
        </p:nvSpPr>
        <p:spPr>
          <a:xfrm>
            <a:off x="994516" y="3909414"/>
            <a:ext cx="2209327" cy="112048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51" name="Google Shape;451;p11"/>
          <p:cNvSpPr txBox="1"/>
          <p:nvPr/>
        </p:nvSpPr>
        <p:spPr>
          <a:xfrm>
            <a:off x="1" y="1035706"/>
            <a:ext cx="4572000" cy="319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2" name="Google Shape;452;p11"/>
          <p:cNvSpPr/>
          <p:nvPr/>
        </p:nvSpPr>
        <p:spPr>
          <a:xfrm>
            <a:off x="0" y="5441696"/>
            <a:ext cx="4572000" cy="95910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53" name="Google Shape;453;p11"/>
          <p:cNvSpPr/>
          <p:nvPr/>
        </p:nvSpPr>
        <p:spPr>
          <a:xfrm>
            <a:off x="0" y="54289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54" name="Google Shape;454;p11"/>
          <p:cNvSpPr txBox="1">
            <a:spLocks noGrp="1"/>
          </p:cNvSpPr>
          <p:nvPr>
            <p:ph type="title"/>
          </p:nvPr>
        </p:nvSpPr>
        <p:spPr>
          <a:xfrm>
            <a:off x="215899" y="218166"/>
            <a:ext cx="4115437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معرفیش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5" name="Google Shape;455;p11"/>
          <p:cNvSpPr txBox="1"/>
          <p:nvPr/>
        </p:nvSpPr>
        <p:spPr>
          <a:xfrm>
            <a:off x="1" y="3242966"/>
            <a:ext cx="4572000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marL="0" marR="0" lvl="0" indent="0" algn="ctr" rtl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میمون رو به هرجایی که می‌خواهید بر روی استیج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Drag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(دِرگ)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456" name="Google Shape;456;p11"/>
          <p:cNvCxnSpPr/>
          <p:nvPr/>
        </p:nvCxnSpPr>
        <p:spPr>
          <a:xfrm flipH="1">
            <a:off x="1392919" y="1357437"/>
            <a:ext cx="1" cy="1574802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7" name="Google Shape;457;p11"/>
          <p:cNvSpPr txBox="1"/>
          <p:nvPr/>
        </p:nvSpPr>
        <p:spPr>
          <a:xfrm>
            <a:off x="1569825" y="1821530"/>
            <a:ext cx="112712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159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بین شکل‌ها یک میمون را انتخاب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8" name="Google Shape;458;p11"/>
          <p:cNvSpPr/>
          <p:nvPr/>
        </p:nvSpPr>
        <p:spPr>
          <a:xfrm>
            <a:off x="1921051" y="1366964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59" name="Google Shape;459;p11"/>
          <p:cNvSpPr/>
          <p:nvPr/>
        </p:nvSpPr>
        <p:spPr>
          <a:xfrm>
            <a:off x="1927401" y="1360615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0" name="Google Shape;460;p11"/>
          <p:cNvSpPr txBox="1"/>
          <p:nvPr/>
        </p:nvSpPr>
        <p:spPr>
          <a:xfrm>
            <a:off x="159562" y="1821530"/>
            <a:ext cx="120541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055" marR="5080" lvl="0" indent="-4699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8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تصویری  را برای پس زمینه انتخاب کن مثلا </a:t>
            </a:r>
          </a:p>
          <a:p>
            <a:pPr marL="59055" marR="5080" lvl="0" indent="-46990" algn="ctr">
              <a:lnSpc>
                <a:spcPct val="111099"/>
              </a:lnSpc>
              <a:buClr>
                <a:srgbClr val="636466"/>
              </a:buClr>
              <a:buSzPts val="900"/>
            </a:pPr>
            <a:r>
              <a:rPr lang="en-US" sz="8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Garden Rock</a:t>
            </a:r>
            <a:endParaRPr sz="1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1" name="Google Shape;461;p11"/>
          <p:cNvSpPr/>
          <p:nvPr/>
        </p:nvSpPr>
        <p:spPr>
          <a:xfrm>
            <a:off x="555802" y="1366964"/>
            <a:ext cx="412395" cy="41239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2" name="Google Shape;462;p11"/>
          <p:cNvSpPr/>
          <p:nvPr/>
        </p:nvSpPr>
        <p:spPr>
          <a:xfrm>
            <a:off x="555802" y="1360615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3" name="Google Shape;463;p11"/>
          <p:cNvSpPr/>
          <p:nvPr/>
        </p:nvSpPr>
        <p:spPr>
          <a:xfrm>
            <a:off x="408752" y="2221852"/>
            <a:ext cx="706490" cy="7102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70" y="0"/>
                </a:moveTo>
                <a:lnTo>
                  <a:pt x="2330" y="0"/>
                </a:lnTo>
                <a:lnTo>
                  <a:pt x="983" y="36"/>
                </a:lnTo>
                <a:lnTo>
                  <a:pt x="291" y="290"/>
                </a:lnTo>
                <a:lnTo>
                  <a:pt x="36" y="978"/>
                </a:lnTo>
                <a:lnTo>
                  <a:pt x="0" y="2317"/>
                </a:lnTo>
                <a:lnTo>
                  <a:pt x="0" y="19283"/>
                </a:lnTo>
                <a:lnTo>
                  <a:pt x="36" y="20622"/>
                </a:lnTo>
                <a:lnTo>
                  <a:pt x="291" y="21310"/>
                </a:lnTo>
                <a:lnTo>
                  <a:pt x="983" y="21564"/>
                </a:lnTo>
                <a:lnTo>
                  <a:pt x="2330" y="21600"/>
                </a:lnTo>
                <a:lnTo>
                  <a:pt x="19270" y="21600"/>
                </a:lnTo>
                <a:lnTo>
                  <a:pt x="20617" y="21564"/>
                </a:lnTo>
                <a:lnTo>
                  <a:pt x="21309" y="21310"/>
                </a:lnTo>
                <a:lnTo>
                  <a:pt x="21564" y="20622"/>
                </a:lnTo>
                <a:lnTo>
                  <a:pt x="21600" y="19283"/>
                </a:lnTo>
                <a:lnTo>
                  <a:pt x="21600" y="2317"/>
                </a:lnTo>
                <a:lnTo>
                  <a:pt x="21564" y="978"/>
                </a:lnTo>
                <a:lnTo>
                  <a:pt x="21309" y="290"/>
                </a:lnTo>
                <a:lnTo>
                  <a:pt x="20617" y="36"/>
                </a:lnTo>
                <a:lnTo>
                  <a:pt x="1927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4" name="Google Shape;464;p11"/>
          <p:cNvSpPr/>
          <p:nvPr/>
        </p:nvSpPr>
        <p:spPr>
          <a:xfrm>
            <a:off x="409942" y="2230272"/>
            <a:ext cx="697676" cy="52325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5" name="Google Shape;465;p11"/>
          <p:cNvSpPr/>
          <p:nvPr/>
        </p:nvSpPr>
        <p:spPr>
          <a:xfrm>
            <a:off x="408752" y="2221852"/>
            <a:ext cx="706490" cy="7102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30" y="0"/>
                </a:moveTo>
                <a:lnTo>
                  <a:pt x="983" y="36"/>
                </a:lnTo>
                <a:lnTo>
                  <a:pt x="291" y="290"/>
                </a:lnTo>
                <a:lnTo>
                  <a:pt x="36" y="978"/>
                </a:lnTo>
                <a:lnTo>
                  <a:pt x="0" y="2317"/>
                </a:lnTo>
                <a:lnTo>
                  <a:pt x="0" y="19283"/>
                </a:lnTo>
                <a:lnTo>
                  <a:pt x="36" y="20622"/>
                </a:lnTo>
                <a:lnTo>
                  <a:pt x="291" y="21310"/>
                </a:lnTo>
                <a:lnTo>
                  <a:pt x="983" y="21564"/>
                </a:lnTo>
                <a:lnTo>
                  <a:pt x="2330" y="21600"/>
                </a:lnTo>
                <a:lnTo>
                  <a:pt x="19270" y="21600"/>
                </a:lnTo>
                <a:lnTo>
                  <a:pt x="20617" y="21564"/>
                </a:lnTo>
                <a:lnTo>
                  <a:pt x="21309" y="21310"/>
                </a:lnTo>
                <a:lnTo>
                  <a:pt x="21564" y="20622"/>
                </a:lnTo>
                <a:lnTo>
                  <a:pt x="21600" y="19283"/>
                </a:lnTo>
                <a:lnTo>
                  <a:pt x="21600" y="2317"/>
                </a:lnTo>
                <a:lnTo>
                  <a:pt x="21564" y="978"/>
                </a:lnTo>
                <a:lnTo>
                  <a:pt x="21309" y="290"/>
                </a:lnTo>
                <a:lnTo>
                  <a:pt x="20617" y="36"/>
                </a:lnTo>
                <a:lnTo>
                  <a:pt x="19270" y="0"/>
                </a:lnTo>
                <a:lnTo>
                  <a:pt x="233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6" name="Google Shape;466;p11"/>
          <p:cNvSpPr txBox="1"/>
          <p:nvPr/>
        </p:nvSpPr>
        <p:spPr>
          <a:xfrm>
            <a:off x="589197" y="2766647"/>
            <a:ext cx="35242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Garden</a:t>
            </a:r>
            <a:endParaRPr/>
          </a:p>
        </p:txBody>
      </p:sp>
      <p:sp>
        <p:nvSpPr>
          <p:cNvPr id="467" name="Google Shape;467;p11"/>
          <p:cNvSpPr/>
          <p:nvPr/>
        </p:nvSpPr>
        <p:spPr>
          <a:xfrm>
            <a:off x="1775643" y="2221845"/>
            <a:ext cx="715912" cy="715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301" y="0"/>
                </a:moveTo>
                <a:lnTo>
                  <a:pt x="2299" y="0"/>
                </a:lnTo>
                <a:lnTo>
                  <a:pt x="970" y="36"/>
                </a:lnTo>
                <a:lnTo>
                  <a:pt x="287" y="287"/>
                </a:lnTo>
                <a:lnTo>
                  <a:pt x="36" y="970"/>
                </a:lnTo>
                <a:lnTo>
                  <a:pt x="0" y="2299"/>
                </a:lnTo>
                <a:lnTo>
                  <a:pt x="0" y="19301"/>
                </a:lnTo>
                <a:lnTo>
                  <a:pt x="36" y="20630"/>
                </a:lnTo>
                <a:lnTo>
                  <a:pt x="287" y="21313"/>
                </a:lnTo>
                <a:lnTo>
                  <a:pt x="970" y="21564"/>
                </a:lnTo>
                <a:lnTo>
                  <a:pt x="2299" y="21600"/>
                </a:lnTo>
                <a:lnTo>
                  <a:pt x="19301" y="21600"/>
                </a:lnTo>
                <a:lnTo>
                  <a:pt x="20630" y="21564"/>
                </a:lnTo>
                <a:lnTo>
                  <a:pt x="21313" y="21313"/>
                </a:lnTo>
                <a:lnTo>
                  <a:pt x="21564" y="20630"/>
                </a:lnTo>
                <a:lnTo>
                  <a:pt x="21600" y="19301"/>
                </a:lnTo>
                <a:lnTo>
                  <a:pt x="21600" y="2299"/>
                </a:lnTo>
                <a:lnTo>
                  <a:pt x="21564" y="970"/>
                </a:lnTo>
                <a:lnTo>
                  <a:pt x="21313" y="287"/>
                </a:lnTo>
                <a:lnTo>
                  <a:pt x="20630" y="36"/>
                </a:lnTo>
                <a:lnTo>
                  <a:pt x="193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8" name="Google Shape;468;p11"/>
          <p:cNvSpPr/>
          <p:nvPr/>
        </p:nvSpPr>
        <p:spPr>
          <a:xfrm>
            <a:off x="1935115" y="2270625"/>
            <a:ext cx="346340" cy="508687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9" name="Google Shape;469;p11"/>
          <p:cNvSpPr/>
          <p:nvPr/>
        </p:nvSpPr>
        <p:spPr>
          <a:xfrm>
            <a:off x="1775643" y="2221845"/>
            <a:ext cx="715912" cy="715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299" y="0"/>
                </a:moveTo>
                <a:lnTo>
                  <a:pt x="970" y="36"/>
                </a:lnTo>
                <a:lnTo>
                  <a:pt x="287" y="287"/>
                </a:lnTo>
                <a:lnTo>
                  <a:pt x="36" y="970"/>
                </a:lnTo>
                <a:lnTo>
                  <a:pt x="0" y="2299"/>
                </a:lnTo>
                <a:lnTo>
                  <a:pt x="0" y="19301"/>
                </a:lnTo>
                <a:lnTo>
                  <a:pt x="36" y="20630"/>
                </a:lnTo>
                <a:lnTo>
                  <a:pt x="287" y="21313"/>
                </a:lnTo>
                <a:lnTo>
                  <a:pt x="970" y="21564"/>
                </a:lnTo>
                <a:lnTo>
                  <a:pt x="2299" y="21600"/>
                </a:lnTo>
                <a:lnTo>
                  <a:pt x="19301" y="21600"/>
                </a:lnTo>
                <a:lnTo>
                  <a:pt x="20630" y="21564"/>
                </a:lnTo>
                <a:lnTo>
                  <a:pt x="21313" y="21313"/>
                </a:lnTo>
                <a:lnTo>
                  <a:pt x="21564" y="20630"/>
                </a:lnTo>
                <a:lnTo>
                  <a:pt x="21600" y="19301"/>
                </a:lnTo>
                <a:lnTo>
                  <a:pt x="21600" y="2299"/>
                </a:lnTo>
                <a:lnTo>
                  <a:pt x="21564" y="970"/>
                </a:lnTo>
                <a:lnTo>
                  <a:pt x="21313" y="287"/>
                </a:lnTo>
                <a:lnTo>
                  <a:pt x="20630" y="36"/>
                </a:lnTo>
                <a:lnTo>
                  <a:pt x="19301" y="0"/>
                </a:lnTo>
                <a:lnTo>
                  <a:pt x="229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0" name="Google Shape;470;p11"/>
          <p:cNvSpPr txBox="1"/>
          <p:nvPr/>
        </p:nvSpPr>
        <p:spPr>
          <a:xfrm>
            <a:off x="1941561" y="2766647"/>
            <a:ext cx="38417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471" name="Google Shape;471;p11"/>
          <p:cNvSpPr/>
          <p:nvPr/>
        </p:nvSpPr>
        <p:spPr>
          <a:xfrm>
            <a:off x="379740" y="40529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2" name="Google Shape;472;p11"/>
          <p:cNvSpPr/>
          <p:nvPr/>
        </p:nvSpPr>
        <p:spPr>
          <a:xfrm>
            <a:off x="477912" y="4074185"/>
            <a:ext cx="251966" cy="37007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11"/>
          <p:cNvSpPr/>
          <p:nvPr/>
        </p:nvSpPr>
        <p:spPr>
          <a:xfrm>
            <a:off x="379740" y="40529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4" name="Google Shape;474;p11"/>
          <p:cNvSpPr txBox="1"/>
          <p:nvPr/>
        </p:nvSpPr>
        <p:spPr>
          <a:xfrm>
            <a:off x="476237" y="443080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cxnSp>
        <p:nvCxnSpPr>
          <p:cNvPr id="475" name="Google Shape;475;p11"/>
          <p:cNvCxnSpPr/>
          <p:nvPr/>
        </p:nvCxnSpPr>
        <p:spPr>
          <a:xfrm>
            <a:off x="1536054" y="4944109"/>
            <a:ext cx="1" cy="20574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6" name="Google Shape;476;p11"/>
          <p:cNvSpPr txBox="1"/>
          <p:nvPr/>
        </p:nvSpPr>
        <p:spPr>
          <a:xfrm>
            <a:off x="2409043" y="4251661"/>
            <a:ext cx="1700903" cy="56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جاش رو مشخص کنید (اعداد شما ممکنه متفاوت با این اعداد باشه)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7" name="Google Shape;477;p11"/>
          <p:cNvSpPr txBox="1"/>
          <p:nvPr/>
        </p:nvSpPr>
        <p:spPr>
          <a:xfrm>
            <a:off x="1026784" y="5134699"/>
            <a:ext cx="1952634" cy="19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هر چیزی رو که می‌خواهید که میمون بگه رو</a:t>
            </a:r>
            <a:endParaRPr lang="fa-IR" sz="90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اینجا تایپ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9321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78" name="Google Shape;478;p11"/>
          <p:cNvSpPr/>
          <p:nvPr/>
        </p:nvSpPr>
        <p:spPr>
          <a:xfrm>
            <a:off x="2832178" y="5884862"/>
            <a:ext cx="488443" cy="26035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9" name="Google Shape;479;p11"/>
          <p:cNvSpPr/>
          <p:nvPr/>
        </p:nvSpPr>
        <p:spPr>
          <a:xfrm>
            <a:off x="2832178" y="58848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480" name="Google Shape;480;p11"/>
          <p:cNvCxnSpPr/>
          <p:nvPr/>
        </p:nvCxnSpPr>
        <p:spPr>
          <a:xfrm>
            <a:off x="2634046" y="60150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1" name="Google Shape;481;p11"/>
          <p:cNvSpPr txBox="1"/>
          <p:nvPr/>
        </p:nvSpPr>
        <p:spPr>
          <a:xfrm>
            <a:off x="3007359" y="2543273"/>
            <a:ext cx="1429013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 rtl="1"/>
            <a:r>
              <a:rPr lang="fa-IR" sz="800">
                <a:solidFill>
                  <a:srgbClr val="636465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برای مشاهده حالت‌های مختلف یک شکل، موس را بر روی شکل‌های کتابخانه تصاویر لحظه‌ای نگه‌دار.</a:t>
            </a:r>
            <a:endParaRPr lang="en-US" sz="800" dirty="0">
              <a:solidFill>
                <a:srgbClr val="636465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482" name="Google Shape;482;p11"/>
          <p:cNvSpPr txBox="1"/>
          <p:nvPr/>
        </p:nvSpPr>
        <p:spPr>
          <a:xfrm>
            <a:off x="3007360" y="1294573"/>
            <a:ext cx="119507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شکلی رو بردار که بیشتر از یک حالت داشته باشه.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3" name="Google Shape;483;p11"/>
          <p:cNvSpPr/>
          <p:nvPr/>
        </p:nvSpPr>
        <p:spPr>
          <a:xfrm>
            <a:off x="3029585" y="1693545"/>
            <a:ext cx="1301751" cy="769621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4" name="Google Shape;484;p11"/>
          <p:cNvSpPr/>
          <p:nvPr/>
        </p:nvSpPr>
        <p:spPr>
          <a:xfrm>
            <a:off x="3029585" y="1693545"/>
            <a:ext cx="1301751" cy="7696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64" y="0"/>
                </a:moveTo>
                <a:lnTo>
                  <a:pt x="533" y="33"/>
                </a:lnTo>
                <a:lnTo>
                  <a:pt x="158" y="267"/>
                </a:lnTo>
                <a:lnTo>
                  <a:pt x="20" y="902"/>
                </a:lnTo>
                <a:lnTo>
                  <a:pt x="0" y="2139"/>
                </a:lnTo>
                <a:lnTo>
                  <a:pt x="0" y="19461"/>
                </a:lnTo>
                <a:lnTo>
                  <a:pt x="20" y="20698"/>
                </a:lnTo>
                <a:lnTo>
                  <a:pt x="158" y="21333"/>
                </a:lnTo>
                <a:lnTo>
                  <a:pt x="533" y="21567"/>
                </a:lnTo>
                <a:lnTo>
                  <a:pt x="1264" y="21600"/>
                </a:lnTo>
                <a:lnTo>
                  <a:pt x="20336" y="21600"/>
                </a:lnTo>
                <a:lnTo>
                  <a:pt x="21067" y="21567"/>
                </a:lnTo>
                <a:lnTo>
                  <a:pt x="21442" y="21333"/>
                </a:lnTo>
                <a:lnTo>
                  <a:pt x="21580" y="20698"/>
                </a:lnTo>
                <a:lnTo>
                  <a:pt x="21600" y="19461"/>
                </a:lnTo>
                <a:lnTo>
                  <a:pt x="21600" y="2139"/>
                </a:lnTo>
                <a:lnTo>
                  <a:pt x="21580" y="902"/>
                </a:lnTo>
                <a:lnTo>
                  <a:pt x="21442" y="267"/>
                </a:lnTo>
                <a:lnTo>
                  <a:pt x="21067" y="33"/>
                </a:lnTo>
                <a:lnTo>
                  <a:pt x="20336" y="0"/>
                </a:lnTo>
                <a:lnTo>
                  <a:pt x="1264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5" name="Google Shape;485;p11"/>
          <p:cNvSpPr/>
          <p:nvPr/>
        </p:nvSpPr>
        <p:spPr>
          <a:xfrm>
            <a:off x="2849878" y="1463039"/>
            <a:ext cx="129540" cy="13030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0329" y="21600"/>
                </a:lnTo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486" name="Google Shape;486;p11"/>
          <p:cNvCxnSpPr/>
          <p:nvPr/>
        </p:nvCxnSpPr>
        <p:spPr>
          <a:xfrm flipH="1">
            <a:off x="2705100" y="2004060"/>
            <a:ext cx="144780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7" name="Google Shape;487;p11"/>
          <p:cNvSpPr/>
          <p:nvPr/>
        </p:nvSpPr>
        <p:spPr>
          <a:xfrm>
            <a:off x="3808765" y="2299984"/>
            <a:ext cx="102566" cy="114338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2694903A-5896-DB44-B787-1944CA6293A4}"/>
              </a:ext>
            </a:extLst>
          </p:cNvPr>
          <p:cNvCxnSpPr>
            <a:cxnSpLocks/>
          </p:cNvCxnSpPr>
          <p:nvPr/>
        </p:nvCxnSpPr>
        <p:spPr>
          <a:xfrm flipV="1">
            <a:off x="2177409" y="4328852"/>
            <a:ext cx="215776" cy="178013"/>
          </a:xfrm>
          <a:prstGeom prst="bentConnector3">
            <a:avLst>
              <a:gd name="adj1" fmla="val 50000"/>
            </a:avLst>
          </a:prstGeom>
          <a:ln>
            <a:solidFill>
              <a:srgbClr val="63646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0B7AA7-C9D2-4C40-998C-3BAB7CE139D0}"/>
              </a:ext>
            </a:extLst>
          </p:cNvPr>
          <p:cNvSpPr txBox="1"/>
          <p:nvPr/>
        </p:nvSpPr>
        <p:spPr>
          <a:xfrm>
            <a:off x="408752" y="5917710"/>
            <a:ext cx="227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  <a:sym typeface="Roboto Medium"/>
              </a:rPr>
              <a:t>برای شروع پرچم سبز را بزنید.</a:t>
            </a:r>
            <a:endParaRPr lang="en-US" sz="900" dirty="0"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  <a:p>
            <a:pPr algn="r"/>
            <a:endParaRPr lang="en-US" sz="900" dirty="0"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48" name="Google Shape;466;p11">
            <a:extLst>
              <a:ext uri="{FF2B5EF4-FFF2-40B4-BE49-F238E27FC236}">
                <a16:creationId xmlns:a16="http://schemas.microsoft.com/office/drawing/2014/main" id="{0CDD2362-53A9-4834-9F56-C4008E1CFBD3}"/>
              </a:ext>
            </a:extLst>
          </p:cNvPr>
          <p:cNvSpPr txBox="1"/>
          <p:nvPr/>
        </p:nvSpPr>
        <p:spPr>
          <a:xfrm>
            <a:off x="1338263" y="4733499"/>
            <a:ext cx="839145" cy="115506"/>
          </a:xfrm>
          <a:prstGeom prst="roundRect">
            <a:avLst>
              <a:gd name="adj" fmla="val 43773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fa-IR" sz="650">
                <a:solidFill>
                  <a:srgbClr val="545C72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سلام. من کی‌کی هستم.</a:t>
            </a:r>
            <a:endParaRPr sz="650">
              <a:solidFill>
                <a:srgbClr val="545C72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12"/>
          <p:cNvSpPr txBox="1"/>
          <p:nvPr/>
        </p:nvSpPr>
        <p:spPr>
          <a:xfrm>
            <a:off x="576525" y="5943281"/>
            <a:ext cx="919590" cy="108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4" name="Google Shape;494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12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12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1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dirty="0"/>
          </a:p>
        </p:txBody>
      </p:sp>
      <p:sp>
        <p:nvSpPr>
          <p:cNvPr id="500" name="Google Shape;500;p12"/>
          <p:cNvSpPr/>
          <p:nvPr/>
        </p:nvSpPr>
        <p:spPr>
          <a:xfrm>
            <a:off x="1914125" y="3131791"/>
            <a:ext cx="743751" cy="10516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12"/>
          <p:cNvSpPr/>
          <p:nvPr/>
        </p:nvSpPr>
        <p:spPr>
          <a:xfrm>
            <a:off x="2792203" y="4288413"/>
            <a:ext cx="743744" cy="105161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12"/>
          <p:cNvSpPr/>
          <p:nvPr/>
        </p:nvSpPr>
        <p:spPr>
          <a:xfrm>
            <a:off x="1036045" y="1975170"/>
            <a:ext cx="743751" cy="105161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12"/>
          <p:cNvSpPr txBox="1">
            <a:spLocks noGrp="1"/>
          </p:cNvSpPr>
          <p:nvPr>
            <p:ph type="title"/>
          </p:nvPr>
        </p:nvSpPr>
        <p:spPr>
          <a:xfrm>
            <a:off x="108354" y="433114"/>
            <a:ext cx="435529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متحرک سازی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4" name="Google Shape;504;p12"/>
          <p:cNvSpPr txBox="1"/>
          <p:nvPr/>
        </p:nvSpPr>
        <p:spPr>
          <a:xfrm>
            <a:off x="1333866" y="1274040"/>
            <a:ext cx="1904634" cy="17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میمون حرکت بدهید.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5" name="Google Shape;505;p12"/>
          <p:cNvSpPr/>
          <p:nvPr/>
        </p:nvSpPr>
        <p:spPr>
          <a:xfrm>
            <a:off x="762001" y="3587365"/>
            <a:ext cx="88393" cy="14095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12"/>
          <p:cNvSpPr/>
          <p:nvPr/>
        </p:nvSpPr>
        <p:spPr>
          <a:xfrm>
            <a:off x="870437" y="3587365"/>
            <a:ext cx="65130" cy="14119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12"/>
          <p:cNvSpPr/>
          <p:nvPr/>
        </p:nvSpPr>
        <p:spPr>
          <a:xfrm>
            <a:off x="762001" y="4743987"/>
            <a:ext cx="88393" cy="14095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12"/>
          <p:cNvSpPr/>
          <p:nvPr/>
        </p:nvSpPr>
        <p:spPr>
          <a:xfrm>
            <a:off x="870437" y="4743987"/>
            <a:ext cx="65130" cy="14119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1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4" name="Google Shape;514;p13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5" name="Google Shape;515;p13"/>
          <p:cNvSpPr/>
          <p:nvPr/>
        </p:nvSpPr>
        <p:spPr>
          <a:xfrm>
            <a:off x="0" y="927099"/>
            <a:ext cx="4572000" cy="161799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6" name="Google Shape;516;p1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7" name="Google Shape;517;p13"/>
          <p:cNvSpPr/>
          <p:nvPr/>
        </p:nvSpPr>
        <p:spPr>
          <a:xfrm>
            <a:off x="0" y="2545091"/>
            <a:ext cx="4572000" cy="271729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8" name="Google Shape;518;p13"/>
          <p:cNvSpPr/>
          <p:nvPr/>
        </p:nvSpPr>
        <p:spPr>
          <a:xfrm>
            <a:off x="0" y="253237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9" name="Google Shape;519;p13"/>
          <p:cNvSpPr txBox="1"/>
          <p:nvPr/>
        </p:nvSpPr>
        <p:spPr>
          <a:xfrm>
            <a:off x="0" y="1035707"/>
            <a:ext cx="4571999" cy="37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0" name="Google Shape;520;p13"/>
          <p:cNvSpPr txBox="1">
            <a:spLocks noGrp="1"/>
          </p:cNvSpPr>
          <p:nvPr>
            <p:ph type="title"/>
          </p:nvPr>
        </p:nvSpPr>
        <p:spPr>
          <a:xfrm>
            <a:off x="215900" y="228557"/>
            <a:ext cx="4186962" cy="352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متحرک سازی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1" name="Google Shape;521;p13"/>
          <p:cNvSpPr/>
          <p:nvPr/>
        </p:nvSpPr>
        <p:spPr>
          <a:xfrm>
            <a:off x="1445071" y="3285752"/>
            <a:ext cx="1373768" cy="182030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522" name="Google Shape;522;p13"/>
          <p:cNvCxnSpPr/>
          <p:nvPr/>
        </p:nvCxnSpPr>
        <p:spPr>
          <a:xfrm flipH="1">
            <a:off x="2715006" y="4154430"/>
            <a:ext cx="197868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3" name="Google Shape;523;p13"/>
          <p:cNvSpPr txBox="1"/>
          <p:nvPr/>
        </p:nvSpPr>
        <p:spPr>
          <a:xfrm>
            <a:off x="2939796" y="4066245"/>
            <a:ext cx="1324114" cy="649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حالتی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33019" lvl="0" indent="254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حالت دیگری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524" name="Google Shape;524;p13"/>
          <p:cNvCxnSpPr/>
          <p:nvPr/>
        </p:nvCxnSpPr>
        <p:spPr>
          <a:xfrm flipH="1">
            <a:off x="2715006" y="4573530"/>
            <a:ext cx="210567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5" name="Google Shape;525;p13"/>
          <p:cNvSpPr/>
          <p:nvPr/>
        </p:nvSpPr>
        <p:spPr>
          <a:xfrm>
            <a:off x="0" y="5262383"/>
            <a:ext cx="4572000" cy="1138417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26" name="Google Shape;526;p13"/>
          <p:cNvSpPr/>
          <p:nvPr/>
        </p:nvSpPr>
        <p:spPr>
          <a:xfrm>
            <a:off x="0" y="524968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27" name="Google Shape;527;p13"/>
          <p:cNvSpPr txBox="1"/>
          <p:nvPr/>
        </p:nvSpPr>
        <p:spPr>
          <a:xfrm>
            <a:off x="-15" y="5380049"/>
            <a:ext cx="4572000" cy="30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53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28" name="Google Shape;528;p13"/>
          <p:cNvSpPr txBox="1"/>
          <p:nvPr/>
        </p:nvSpPr>
        <p:spPr>
          <a:xfrm>
            <a:off x="355283" y="1802895"/>
            <a:ext cx="155130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دیدن همه حالت‌های این اسپرایت 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Costumes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9" name="Google Shape;529;p13"/>
          <p:cNvSpPr/>
          <p:nvPr/>
        </p:nvSpPr>
        <p:spPr>
          <a:xfrm>
            <a:off x="648258" y="1449500"/>
            <a:ext cx="674472" cy="2052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0" name="Google Shape;530;p13"/>
          <p:cNvSpPr/>
          <p:nvPr/>
        </p:nvSpPr>
        <p:spPr>
          <a:xfrm>
            <a:off x="648261" y="1449500"/>
            <a:ext cx="6744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88" y="5602"/>
                </a:lnTo>
                <a:lnTo>
                  <a:pt x="20809" y="2710"/>
                </a:lnTo>
                <a:lnTo>
                  <a:pt x="19951" y="747"/>
                </a:lnTo>
                <a:lnTo>
                  <a:pt x="18897" y="0"/>
                </a:lnTo>
                <a:lnTo>
                  <a:pt x="2305" y="9"/>
                </a:lnTo>
                <a:lnTo>
                  <a:pt x="1394" y="1068"/>
                </a:lnTo>
                <a:lnTo>
                  <a:pt x="663" y="3067"/>
                </a:lnTo>
                <a:lnTo>
                  <a:pt x="177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1" name="Google Shape;531;p13"/>
          <p:cNvSpPr txBox="1"/>
          <p:nvPr/>
        </p:nvSpPr>
        <p:spPr>
          <a:xfrm>
            <a:off x="0" y="2702402"/>
            <a:ext cx="4571999" cy="29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32" name="Google Shape;532;p13"/>
          <p:cNvSpPr/>
          <p:nvPr/>
        </p:nvSpPr>
        <p:spPr>
          <a:xfrm>
            <a:off x="1068171" y="3005746"/>
            <a:ext cx="560147" cy="20523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3" name="Google Shape;533;p13"/>
          <p:cNvSpPr/>
          <p:nvPr/>
        </p:nvSpPr>
        <p:spPr>
          <a:xfrm>
            <a:off x="1068162" y="3005752"/>
            <a:ext cx="560160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4" name="Google Shape;534;p13"/>
          <p:cNvSpPr/>
          <p:nvPr/>
        </p:nvSpPr>
        <p:spPr>
          <a:xfrm>
            <a:off x="696107" y="3405227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5" name="Google Shape;535;p13"/>
          <p:cNvSpPr/>
          <p:nvPr/>
        </p:nvSpPr>
        <p:spPr>
          <a:xfrm>
            <a:off x="811990" y="3428500"/>
            <a:ext cx="246784" cy="36246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6" name="Google Shape;536;p13"/>
          <p:cNvSpPr/>
          <p:nvPr/>
        </p:nvSpPr>
        <p:spPr>
          <a:xfrm>
            <a:off x="696107" y="3405227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7" name="Google Shape;537;p13"/>
          <p:cNvSpPr txBox="1"/>
          <p:nvPr/>
        </p:nvSpPr>
        <p:spPr>
          <a:xfrm>
            <a:off x="792605" y="377040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538" name="Google Shape;538;p13"/>
          <p:cNvSpPr/>
          <p:nvPr/>
        </p:nvSpPr>
        <p:spPr>
          <a:xfrm>
            <a:off x="2891270" y="5571638"/>
            <a:ext cx="501650" cy="48740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39" name="Google Shape;539;p13"/>
          <p:cNvSpPr/>
          <p:nvPr/>
        </p:nvSpPr>
        <p:spPr>
          <a:xfrm>
            <a:off x="2891270" y="5571638"/>
            <a:ext cx="501651" cy="48740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691" y="0"/>
                </a:moveTo>
                <a:lnTo>
                  <a:pt x="2576" y="171"/>
                </a:lnTo>
                <a:lnTo>
                  <a:pt x="1367" y="773"/>
                </a:lnTo>
                <a:lnTo>
                  <a:pt x="397" y="1938"/>
                </a:lnTo>
                <a:lnTo>
                  <a:pt x="0" y="3799"/>
                </a:lnTo>
                <a:lnTo>
                  <a:pt x="0" y="17801"/>
                </a:lnTo>
                <a:lnTo>
                  <a:pt x="166" y="18949"/>
                </a:lnTo>
                <a:lnTo>
                  <a:pt x="751" y="20193"/>
                </a:lnTo>
                <a:lnTo>
                  <a:pt x="1883" y="21191"/>
                </a:lnTo>
                <a:lnTo>
                  <a:pt x="3691" y="21600"/>
                </a:lnTo>
                <a:lnTo>
                  <a:pt x="17909" y="21600"/>
                </a:lnTo>
                <a:lnTo>
                  <a:pt x="19024" y="21429"/>
                </a:lnTo>
                <a:lnTo>
                  <a:pt x="20233" y="20827"/>
                </a:lnTo>
                <a:lnTo>
                  <a:pt x="21203" y="19662"/>
                </a:lnTo>
                <a:lnTo>
                  <a:pt x="21600" y="17801"/>
                </a:lnTo>
                <a:lnTo>
                  <a:pt x="21600" y="3799"/>
                </a:lnTo>
                <a:lnTo>
                  <a:pt x="21434" y="2651"/>
                </a:lnTo>
                <a:lnTo>
                  <a:pt x="20849" y="1407"/>
                </a:lnTo>
                <a:lnTo>
                  <a:pt x="19717" y="409"/>
                </a:lnTo>
                <a:lnTo>
                  <a:pt x="17909" y="0"/>
                </a:lnTo>
                <a:lnTo>
                  <a:pt x="36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0" name="Google Shape;540;p13"/>
          <p:cNvSpPr/>
          <p:nvPr/>
        </p:nvSpPr>
        <p:spPr>
          <a:xfrm>
            <a:off x="3157338" y="5847524"/>
            <a:ext cx="119580" cy="13566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1" name="Google Shape;541;p13"/>
          <p:cNvSpPr/>
          <p:nvPr/>
        </p:nvSpPr>
        <p:spPr>
          <a:xfrm>
            <a:off x="2495419" y="1452671"/>
            <a:ext cx="1457456" cy="87269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2" name="Google Shape;542;p13"/>
          <p:cNvSpPr/>
          <p:nvPr/>
        </p:nvSpPr>
        <p:spPr>
          <a:xfrm>
            <a:off x="2495419" y="1452670"/>
            <a:ext cx="1457453" cy="8726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29" y="0"/>
                </a:moveTo>
                <a:lnTo>
                  <a:pt x="476" y="29"/>
                </a:lnTo>
                <a:lnTo>
                  <a:pt x="141" y="236"/>
                </a:lnTo>
                <a:lnTo>
                  <a:pt x="18" y="796"/>
                </a:lnTo>
                <a:lnTo>
                  <a:pt x="0" y="1886"/>
                </a:lnTo>
                <a:lnTo>
                  <a:pt x="0" y="19714"/>
                </a:lnTo>
                <a:lnTo>
                  <a:pt x="18" y="20804"/>
                </a:lnTo>
                <a:lnTo>
                  <a:pt x="141" y="21364"/>
                </a:lnTo>
                <a:lnTo>
                  <a:pt x="476" y="21571"/>
                </a:lnTo>
                <a:lnTo>
                  <a:pt x="1129" y="21600"/>
                </a:lnTo>
                <a:lnTo>
                  <a:pt x="20471" y="21600"/>
                </a:lnTo>
                <a:lnTo>
                  <a:pt x="21124" y="21571"/>
                </a:lnTo>
                <a:lnTo>
                  <a:pt x="21459" y="21364"/>
                </a:lnTo>
                <a:lnTo>
                  <a:pt x="21582" y="20804"/>
                </a:lnTo>
                <a:lnTo>
                  <a:pt x="21600" y="19714"/>
                </a:lnTo>
                <a:lnTo>
                  <a:pt x="21600" y="1886"/>
                </a:lnTo>
                <a:lnTo>
                  <a:pt x="21582" y="796"/>
                </a:lnTo>
                <a:lnTo>
                  <a:pt x="21459" y="236"/>
                </a:lnTo>
                <a:lnTo>
                  <a:pt x="21124" y="29"/>
                </a:lnTo>
                <a:lnTo>
                  <a:pt x="20471" y="0"/>
                </a:lnTo>
                <a:lnTo>
                  <a:pt x="112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3" name="Google Shape;543;p13"/>
          <p:cNvSpPr/>
          <p:nvPr/>
        </p:nvSpPr>
        <p:spPr>
          <a:xfrm>
            <a:off x="3093339" y="2087346"/>
            <a:ext cx="493752" cy="2254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01ED98-C010-3F47-98D7-031DA490C9D6}"/>
              </a:ext>
            </a:extLst>
          </p:cNvPr>
          <p:cNvSpPr txBox="1"/>
          <p:nvPr/>
        </p:nvSpPr>
        <p:spPr>
          <a:xfrm>
            <a:off x="1610789" y="3026607"/>
            <a:ext cx="296119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Code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 کلیک کنید و این کد را اضافه کنید.</a:t>
            </a:r>
            <a:endParaRPr lang="en-US" sz="900" dirty="0">
              <a:latin typeface="Vazir" panose="020B0603030804020204" pitchFamily="34" charset="-78"/>
              <a:ea typeface="Roboto" panose="02000000000000000000" pitchFamily="2" charset="0"/>
              <a:cs typeface="Vazir" panose="020B0603030804020204" pitchFamily="34" charset="-78"/>
            </a:endParaRPr>
          </a:p>
          <a:p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42B69B-8258-7D47-B144-0B0725938F43}"/>
              </a:ext>
            </a:extLst>
          </p:cNvPr>
          <p:cNvSpPr txBox="1"/>
          <p:nvPr/>
        </p:nvSpPr>
        <p:spPr>
          <a:xfrm>
            <a:off x="1231901" y="5732108"/>
            <a:ext cx="170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بر روی میمون کلیک کنید.</a:t>
            </a:r>
            <a:endParaRPr lang="en-US" sz="900" dirty="0">
              <a:latin typeface="Vazir" panose="020B0603030804020204" pitchFamily="34" charset="-78"/>
              <a:ea typeface="Roboto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35" name="Google Shape;572;p15">
            <a:extLst>
              <a:ext uri="{FF2B5EF4-FFF2-40B4-BE49-F238E27FC236}">
                <a16:creationId xmlns:a16="http://schemas.microsoft.com/office/drawing/2014/main" id="{4682958D-96CD-2A45-9F27-145F20751443}"/>
              </a:ext>
            </a:extLst>
          </p:cNvPr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14"/>
          <p:cNvSpPr txBox="1"/>
          <p:nvPr/>
        </p:nvSpPr>
        <p:spPr>
          <a:xfrm>
            <a:off x="723898" y="5927725"/>
            <a:ext cx="77221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1" name="Google Shape;551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14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14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14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dirty="0"/>
          </a:p>
        </p:txBody>
      </p:sp>
      <p:sp>
        <p:nvSpPr>
          <p:cNvPr id="557" name="Google Shape;557;p14"/>
          <p:cNvSpPr txBox="1">
            <a:spLocks noGrp="1"/>
          </p:cNvSpPr>
          <p:nvPr>
            <p:ph type="title"/>
          </p:nvPr>
        </p:nvSpPr>
        <p:spPr>
          <a:xfrm>
            <a:off x="495759" y="433114"/>
            <a:ext cx="360251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غذا دادن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8" name="Google Shape;558;p14"/>
          <p:cNvSpPr txBox="1"/>
          <p:nvPr/>
        </p:nvSpPr>
        <p:spPr>
          <a:xfrm>
            <a:off x="723899" y="1274021"/>
            <a:ext cx="3111367" cy="2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غذا دادن به میمون، بر روی غذاها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9" name="Google Shape;559;p14"/>
          <p:cNvSpPr/>
          <p:nvPr/>
        </p:nvSpPr>
        <p:spPr>
          <a:xfrm>
            <a:off x="817034" y="4520815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14"/>
          <p:cNvSpPr/>
          <p:nvPr/>
        </p:nvSpPr>
        <p:spPr>
          <a:xfrm>
            <a:off x="925469" y="4520815"/>
            <a:ext cx="65131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14"/>
          <p:cNvSpPr/>
          <p:nvPr/>
        </p:nvSpPr>
        <p:spPr>
          <a:xfrm>
            <a:off x="1150238" y="1851914"/>
            <a:ext cx="2271535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14"/>
          <p:cNvSpPr/>
          <p:nvPr/>
        </p:nvSpPr>
        <p:spPr>
          <a:xfrm>
            <a:off x="1150238" y="1851914"/>
            <a:ext cx="2271523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14"/>
          <p:cNvSpPr/>
          <p:nvPr/>
        </p:nvSpPr>
        <p:spPr>
          <a:xfrm>
            <a:off x="1568487" y="3224542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14"/>
          <p:cNvSpPr/>
          <p:nvPr/>
        </p:nvSpPr>
        <p:spPr>
          <a:xfrm>
            <a:off x="1150238" y="3739769"/>
            <a:ext cx="2271535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14"/>
          <p:cNvSpPr/>
          <p:nvPr/>
        </p:nvSpPr>
        <p:spPr>
          <a:xfrm>
            <a:off x="1150238" y="3739769"/>
            <a:ext cx="2271523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5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1" name="Google Shape;571;p15"/>
          <p:cNvSpPr/>
          <p:nvPr/>
        </p:nvSpPr>
        <p:spPr>
          <a:xfrm>
            <a:off x="2118443" y="0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" name="Google Shape;573;p15">
            <a:extLst>
              <a:ext uri="{FF2B5EF4-FFF2-40B4-BE49-F238E27FC236}">
                <a16:creationId xmlns:a16="http://schemas.microsoft.com/office/drawing/2014/main" id="{BBD986C2-1335-A248-9119-CC3B3169361B}"/>
              </a:ext>
            </a:extLst>
          </p:cNvPr>
          <p:cNvSpPr/>
          <p:nvPr/>
        </p:nvSpPr>
        <p:spPr>
          <a:xfrm>
            <a:off x="0" y="927099"/>
            <a:ext cx="4572000" cy="177781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2" name="Google Shape;572;p15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4" name="Google Shape;574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5" name="Google Shape;575;p15"/>
          <p:cNvSpPr txBox="1"/>
          <p:nvPr/>
        </p:nvSpPr>
        <p:spPr>
          <a:xfrm>
            <a:off x="-4" y="1035707"/>
            <a:ext cx="4552253" cy="22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6" name="Google Shape;576;p15"/>
          <p:cNvSpPr/>
          <p:nvPr/>
        </p:nvSpPr>
        <p:spPr>
          <a:xfrm>
            <a:off x="0" y="2712301"/>
            <a:ext cx="4572000" cy="289509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7" name="Google Shape;577;p15"/>
          <p:cNvSpPr/>
          <p:nvPr/>
        </p:nvSpPr>
        <p:spPr>
          <a:xfrm>
            <a:off x="0" y="269220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8" name="Google Shape;578;p15"/>
          <p:cNvSpPr/>
          <p:nvPr/>
        </p:nvSpPr>
        <p:spPr>
          <a:xfrm>
            <a:off x="2796935" y="3264725"/>
            <a:ext cx="947062" cy="84537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579" name="Google Shape;579;p15"/>
          <p:cNvCxnSpPr/>
          <p:nvPr/>
        </p:nvCxnSpPr>
        <p:spPr>
          <a:xfrm rot="10800000">
            <a:off x="228600" y="4353178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0" name="Google Shape;580;p15"/>
          <p:cNvSpPr txBox="1"/>
          <p:nvPr/>
        </p:nvSpPr>
        <p:spPr>
          <a:xfrm>
            <a:off x="2689404" y="4170388"/>
            <a:ext cx="175133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پیام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food</a:t>
            </a:r>
            <a:r>
              <a:rPr lang="fa-IR" sz="90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انتشار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1" name="Google Shape;581;p15"/>
          <p:cNvSpPr/>
          <p:nvPr/>
        </p:nvSpPr>
        <p:spPr>
          <a:xfrm>
            <a:off x="0" y="5600000"/>
            <a:ext cx="4572000" cy="80079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2" name="Google Shape;582;p15"/>
          <p:cNvSpPr/>
          <p:nvPr/>
        </p:nvSpPr>
        <p:spPr>
          <a:xfrm>
            <a:off x="0" y="558730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3" name="Google Shape;583;p15"/>
          <p:cNvSpPr/>
          <p:nvPr/>
        </p:nvSpPr>
        <p:spPr>
          <a:xfrm>
            <a:off x="1213661" y="3428050"/>
            <a:ext cx="1174268" cy="47553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4" name="Google Shape;584;p15"/>
          <p:cNvSpPr txBox="1"/>
          <p:nvPr/>
        </p:nvSpPr>
        <p:spPr>
          <a:xfrm>
            <a:off x="668137" y="3980813"/>
            <a:ext cx="1615035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گزینه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New Message</a:t>
            </a:r>
            <a:r>
              <a:rPr lang="fa-IR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انتخاب کنید و نام آن را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food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بگذارید.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585" name="Google Shape;585;p15"/>
          <p:cNvCxnSpPr/>
          <p:nvPr/>
        </p:nvCxnSpPr>
        <p:spPr>
          <a:xfrm flipH="1">
            <a:off x="2446268" y="1526856"/>
            <a:ext cx="1" cy="1050228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6" name="Google Shape;586;p15"/>
          <p:cNvSpPr txBox="1">
            <a:spLocks noGrp="1"/>
          </p:cNvSpPr>
          <p:nvPr>
            <p:ph type="title"/>
          </p:nvPr>
        </p:nvSpPr>
        <p:spPr>
          <a:xfrm>
            <a:off x="215898" y="277048"/>
            <a:ext cx="4179683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غذا دادن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7" name="Google Shape;587;p15"/>
          <p:cNvSpPr txBox="1"/>
          <p:nvPr/>
        </p:nvSpPr>
        <p:spPr>
          <a:xfrm>
            <a:off x="215898" y="4482561"/>
            <a:ext cx="997763" cy="12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8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میمون را انتخاب کنید.</a:t>
            </a:r>
            <a:endParaRPr sz="1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8" name="Google Shape;588;p15"/>
          <p:cNvSpPr/>
          <p:nvPr/>
        </p:nvSpPr>
        <p:spPr>
          <a:xfrm>
            <a:off x="1361302" y="4436054"/>
            <a:ext cx="1210605" cy="106730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9" name="Google Shape;589;p15"/>
          <p:cNvSpPr txBox="1"/>
          <p:nvPr/>
        </p:nvSpPr>
        <p:spPr>
          <a:xfrm>
            <a:off x="2782705" y="5276942"/>
            <a:ext cx="2286000" cy="33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86868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اونو به نقطه شروع برگردونید.   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90" name="Google Shape;590;p15"/>
          <p:cNvSpPr txBox="1"/>
          <p:nvPr/>
        </p:nvSpPr>
        <p:spPr>
          <a:xfrm>
            <a:off x="908681" y="2268711"/>
            <a:ext cx="144208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indent="9525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صدایی را از بین کتابخانه صداها انتخاب کنید مثل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Chomp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1" name="Google Shape;591;p15"/>
          <p:cNvSpPr txBox="1"/>
          <p:nvPr/>
        </p:nvSpPr>
        <p:spPr>
          <a:xfrm>
            <a:off x="864597" y="1599004"/>
            <a:ext cx="1320118" cy="11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Sounds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2" name="Google Shape;592;p15"/>
          <p:cNvSpPr/>
          <p:nvPr/>
        </p:nvSpPr>
        <p:spPr>
          <a:xfrm>
            <a:off x="1292495" y="1354861"/>
            <a:ext cx="674459" cy="19252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3" name="Google Shape;593;p15"/>
          <p:cNvSpPr/>
          <p:nvPr/>
        </p:nvSpPr>
        <p:spPr>
          <a:xfrm>
            <a:off x="1292495" y="1354866"/>
            <a:ext cx="674459" cy="1925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738"/>
                </a:lnTo>
                <a:lnTo>
                  <a:pt x="21388" y="5971"/>
                </a:lnTo>
                <a:lnTo>
                  <a:pt x="20809" y="2889"/>
                </a:lnTo>
                <a:lnTo>
                  <a:pt x="19951" y="796"/>
                </a:lnTo>
                <a:lnTo>
                  <a:pt x="18897" y="0"/>
                </a:lnTo>
                <a:lnTo>
                  <a:pt x="2305" y="10"/>
                </a:lnTo>
                <a:lnTo>
                  <a:pt x="1394" y="1139"/>
                </a:lnTo>
                <a:lnTo>
                  <a:pt x="663" y="3270"/>
                </a:lnTo>
                <a:lnTo>
                  <a:pt x="177" y="6174"/>
                </a:lnTo>
                <a:lnTo>
                  <a:pt x="0" y="9622"/>
                </a:lnTo>
                <a:lnTo>
                  <a:pt x="0" y="9662"/>
                </a:lnTo>
                <a:lnTo>
                  <a:pt x="2" y="9699"/>
                </a:lnTo>
                <a:lnTo>
                  <a:pt x="2" y="9738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5" name="Google Shape;595;p15"/>
          <p:cNvSpPr/>
          <p:nvPr/>
        </p:nvSpPr>
        <p:spPr>
          <a:xfrm>
            <a:off x="2928528" y="1724668"/>
            <a:ext cx="412396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6" name="Google Shape;596;p15"/>
          <p:cNvSpPr/>
          <p:nvPr/>
        </p:nvSpPr>
        <p:spPr>
          <a:xfrm>
            <a:off x="2934878" y="171831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7" name="Google Shape;597;p15"/>
          <p:cNvSpPr/>
          <p:nvPr/>
        </p:nvSpPr>
        <p:spPr>
          <a:xfrm>
            <a:off x="1417177" y="1827408"/>
            <a:ext cx="412395" cy="41239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8" name="Google Shape;598;p15"/>
          <p:cNvSpPr/>
          <p:nvPr/>
        </p:nvSpPr>
        <p:spPr>
          <a:xfrm>
            <a:off x="1423527" y="18210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9" name="Google Shape;599;p15"/>
          <p:cNvSpPr txBox="1"/>
          <p:nvPr/>
        </p:nvSpPr>
        <p:spPr>
          <a:xfrm>
            <a:off x="-4" y="2747374"/>
            <a:ext cx="4552251" cy="19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600" name="Google Shape;600;p15"/>
          <p:cNvSpPr/>
          <p:nvPr/>
        </p:nvSpPr>
        <p:spPr>
          <a:xfrm>
            <a:off x="1510957" y="2968315"/>
            <a:ext cx="560146" cy="205232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1" name="Google Shape;601;p15"/>
          <p:cNvSpPr/>
          <p:nvPr/>
        </p:nvSpPr>
        <p:spPr>
          <a:xfrm>
            <a:off x="1510947" y="2979338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2" name="Google Shape;602;p15"/>
          <p:cNvSpPr/>
          <p:nvPr/>
        </p:nvSpPr>
        <p:spPr>
          <a:xfrm>
            <a:off x="3764507" y="1675752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739" y="0"/>
                </a:moveTo>
                <a:lnTo>
                  <a:pt x="2861" y="0"/>
                </a:ln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3" name="Google Shape;603;p15"/>
          <p:cNvSpPr/>
          <p:nvPr/>
        </p:nvSpPr>
        <p:spPr>
          <a:xfrm>
            <a:off x="3855253" y="1709566"/>
            <a:ext cx="393821" cy="402382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15"/>
          <p:cNvSpPr/>
          <p:nvPr/>
        </p:nvSpPr>
        <p:spPr>
          <a:xfrm>
            <a:off x="3764507" y="1675752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861" y="0"/>
                </a:move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lnTo>
                  <a:pt x="28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5" name="Google Shape;605;p15"/>
          <p:cNvSpPr txBox="1"/>
          <p:nvPr/>
        </p:nvSpPr>
        <p:spPr>
          <a:xfrm>
            <a:off x="3891546" y="2096576"/>
            <a:ext cx="32131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Bananas</a:t>
            </a:r>
            <a:endParaRPr/>
          </a:p>
        </p:txBody>
      </p:sp>
      <p:sp>
        <p:nvSpPr>
          <p:cNvPr id="606" name="Google Shape;606;p15"/>
          <p:cNvSpPr/>
          <p:nvPr/>
        </p:nvSpPr>
        <p:spPr>
          <a:xfrm>
            <a:off x="233045" y="1764314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739" y="0"/>
                </a:moveTo>
                <a:lnTo>
                  <a:pt x="2861" y="0"/>
                </a:ln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7" name="Google Shape;607;p15"/>
          <p:cNvSpPr/>
          <p:nvPr/>
        </p:nvSpPr>
        <p:spPr>
          <a:xfrm>
            <a:off x="376999" y="1794750"/>
            <a:ext cx="287410" cy="422139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8" name="Google Shape;608;p15"/>
          <p:cNvSpPr/>
          <p:nvPr/>
        </p:nvSpPr>
        <p:spPr>
          <a:xfrm>
            <a:off x="233045" y="1764314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861" y="0"/>
                </a:move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lnTo>
                  <a:pt x="28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9" name="Google Shape;609;p15"/>
          <p:cNvSpPr txBox="1"/>
          <p:nvPr/>
        </p:nvSpPr>
        <p:spPr>
          <a:xfrm>
            <a:off x="373495" y="2185140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10" name="Google Shape;610;p15"/>
          <p:cNvSpPr/>
          <p:nvPr/>
        </p:nvSpPr>
        <p:spPr>
          <a:xfrm>
            <a:off x="512885" y="3355213"/>
            <a:ext cx="479502" cy="4795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67" y="0"/>
                </a:moveTo>
                <a:lnTo>
                  <a:pt x="3433" y="0"/>
                </a:lnTo>
                <a:lnTo>
                  <a:pt x="1448" y="54"/>
                </a:lnTo>
                <a:lnTo>
                  <a:pt x="429" y="429"/>
                </a:lnTo>
                <a:lnTo>
                  <a:pt x="54" y="1448"/>
                </a:lnTo>
                <a:lnTo>
                  <a:pt x="0" y="3433"/>
                </a:lnTo>
                <a:lnTo>
                  <a:pt x="0" y="18167"/>
                </a:lnTo>
                <a:lnTo>
                  <a:pt x="54" y="20152"/>
                </a:lnTo>
                <a:lnTo>
                  <a:pt x="429" y="21171"/>
                </a:lnTo>
                <a:lnTo>
                  <a:pt x="1448" y="21546"/>
                </a:lnTo>
                <a:lnTo>
                  <a:pt x="3433" y="21600"/>
                </a:lnTo>
                <a:lnTo>
                  <a:pt x="18167" y="21600"/>
                </a:lnTo>
                <a:lnTo>
                  <a:pt x="20152" y="21546"/>
                </a:lnTo>
                <a:lnTo>
                  <a:pt x="21171" y="21171"/>
                </a:lnTo>
                <a:lnTo>
                  <a:pt x="21546" y="20152"/>
                </a:lnTo>
                <a:lnTo>
                  <a:pt x="21600" y="18167"/>
                </a:lnTo>
                <a:lnTo>
                  <a:pt x="21600" y="3433"/>
                </a:lnTo>
                <a:lnTo>
                  <a:pt x="21546" y="1448"/>
                </a:lnTo>
                <a:lnTo>
                  <a:pt x="21171" y="429"/>
                </a:lnTo>
                <a:lnTo>
                  <a:pt x="20152" y="54"/>
                </a:lnTo>
                <a:lnTo>
                  <a:pt x="18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1" name="Google Shape;611;p15"/>
          <p:cNvSpPr/>
          <p:nvPr/>
        </p:nvSpPr>
        <p:spPr>
          <a:xfrm>
            <a:off x="589216" y="3400119"/>
            <a:ext cx="326839" cy="333944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2" name="Google Shape;612;p15"/>
          <p:cNvSpPr/>
          <p:nvPr/>
        </p:nvSpPr>
        <p:spPr>
          <a:xfrm>
            <a:off x="512885" y="3355213"/>
            <a:ext cx="479502" cy="4795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33" y="0"/>
                </a:moveTo>
                <a:lnTo>
                  <a:pt x="1448" y="54"/>
                </a:lnTo>
                <a:lnTo>
                  <a:pt x="429" y="429"/>
                </a:lnTo>
                <a:lnTo>
                  <a:pt x="54" y="1448"/>
                </a:lnTo>
                <a:lnTo>
                  <a:pt x="0" y="3433"/>
                </a:lnTo>
                <a:lnTo>
                  <a:pt x="0" y="18167"/>
                </a:lnTo>
                <a:lnTo>
                  <a:pt x="54" y="20152"/>
                </a:lnTo>
                <a:lnTo>
                  <a:pt x="429" y="21171"/>
                </a:lnTo>
                <a:lnTo>
                  <a:pt x="1448" y="21546"/>
                </a:lnTo>
                <a:lnTo>
                  <a:pt x="3433" y="21600"/>
                </a:lnTo>
                <a:lnTo>
                  <a:pt x="18167" y="21600"/>
                </a:lnTo>
                <a:lnTo>
                  <a:pt x="20152" y="21546"/>
                </a:lnTo>
                <a:lnTo>
                  <a:pt x="21171" y="21171"/>
                </a:lnTo>
                <a:lnTo>
                  <a:pt x="21546" y="20152"/>
                </a:lnTo>
                <a:lnTo>
                  <a:pt x="21600" y="18167"/>
                </a:lnTo>
                <a:lnTo>
                  <a:pt x="21600" y="3433"/>
                </a:lnTo>
                <a:lnTo>
                  <a:pt x="21546" y="1448"/>
                </a:lnTo>
                <a:lnTo>
                  <a:pt x="21171" y="429"/>
                </a:lnTo>
                <a:lnTo>
                  <a:pt x="20152" y="54"/>
                </a:lnTo>
                <a:lnTo>
                  <a:pt x="18167" y="0"/>
                </a:lnTo>
                <a:lnTo>
                  <a:pt x="343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3" name="Google Shape;613;p15"/>
          <p:cNvSpPr txBox="1"/>
          <p:nvPr/>
        </p:nvSpPr>
        <p:spPr>
          <a:xfrm>
            <a:off x="584929" y="3701546"/>
            <a:ext cx="32131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Bananas</a:t>
            </a:r>
            <a:endParaRPr/>
          </a:p>
        </p:txBody>
      </p:sp>
      <p:sp>
        <p:nvSpPr>
          <p:cNvPr id="614" name="Google Shape;614;p15"/>
          <p:cNvSpPr/>
          <p:nvPr/>
        </p:nvSpPr>
        <p:spPr>
          <a:xfrm>
            <a:off x="508935" y="469720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5" name="Google Shape;615;p15"/>
          <p:cNvSpPr/>
          <p:nvPr/>
        </p:nvSpPr>
        <p:spPr>
          <a:xfrm>
            <a:off x="601584" y="4702235"/>
            <a:ext cx="263013" cy="3863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6" name="Google Shape;616;p15"/>
          <p:cNvSpPr/>
          <p:nvPr/>
        </p:nvSpPr>
        <p:spPr>
          <a:xfrm>
            <a:off x="508935" y="469720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7" name="Google Shape;617;p15"/>
          <p:cNvSpPr txBox="1"/>
          <p:nvPr/>
        </p:nvSpPr>
        <p:spPr>
          <a:xfrm>
            <a:off x="605433" y="504968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18" name="Google Shape;618;p15"/>
          <p:cNvSpPr/>
          <p:nvPr/>
        </p:nvSpPr>
        <p:spPr>
          <a:xfrm>
            <a:off x="2929338" y="5822184"/>
            <a:ext cx="417439" cy="415798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9" name="Google Shape;619;p15"/>
          <p:cNvSpPr/>
          <p:nvPr/>
        </p:nvSpPr>
        <p:spPr>
          <a:xfrm>
            <a:off x="2930678" y="5822183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0" name="Google Shape;620;p15"/>
          <p:cNvSpPr/>
          <p:nvPr/>
        </p:nvSpPr>
        <p:spPr>
          <a:xfrm>
            <a:off x="3194320" y="5993190"/>
            <a:ext cx="102566" cy="114338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621" name="Google Shape;621;p15"/>
          <p:cNvCxnSpPr/>
          <p:nvPr/>
        </p:nvCxnSpPr>
        <p:spPr>
          <a:xfrm>
            <a:off x="2283205" y="3879849"/>
            <a:ext cx="1" cy="119889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2" name="Google Shape;622;p15"/>
          <p:cNvCxnSpPr/>
          <p:nvPr/>
        </p:nvCxnSpPr>
        <p:spPr>
          <a:xfrm>
            <a:off x="3441446" y="4010409"/>
            <a:ext cx="1" cy="104649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3" name="Google Shape;623;p15"/>
          <p:cNvCxnSpPr/>
          <p:nvPr/>
        </p:nvCxnSpPr>
        <p:spPr>
          <a:xfrm flipH="1">
            <a:off x="2466087" y="4815078"/>
            <a:ext cx="25247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4" name="Google Shape;624;p15"/>
          <p:cNvCxnSpPr/>
          <p:nvPr/>
        </p:nvCxnSpPr>
        <p:spPr>
          <a:xfrm flipH="1">
            <a:off x="2529587" y="5354637"/>
            <a:ext cx="188976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5" name="Google Shape;625;p15"/>
          <p:cNvSpPr txBox="1"/>
          <p:nvPr/>
        </p:nvSpPr>
        <p:spPr>
          <a:xfrm>
            <a:off x="2424487" y="4550421"/>
            <a:ext cx="2096941" cy="187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1300"/>
              <a:buFont typeface="Roboto Medium"/>
              <a:buNone/>
            </a:pPr>
            <a:r>
              <a:rPr lang="fa-IR" sz="1300" b="0" i="0" u="none" strike="noStrike" cap="none" baseline="300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گزینه </a:t>
            </a:r>
            <a:r>
              <a:rPr lang="en-US" sz="1300" b="1" i="0" u="none" strike="noStrike" cap="none" baseline="300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food</a:t>
            </a:r>
            <a:r>
              <a:rPr lang="fa-IR" sz="1300" b="0" i="0" u="none" strike="noStrike" cap="none" baseline="300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از </a:t>
            </a:r>
            <a:r>
              <a:rPr lang="fa-IR" sz="1300" baseline="300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منو انتخاب کنید.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B8BB41-2B91-2948-94B4-F1D8679036C7}"/>
              </a:ext>
            </a:extLst>
          </p:cNvPr>
          <p:cNvSpPr/>
          <p:nvPr/>
        </p:nvSpPr>
        <p:spPr>
          <a:xfrm>
            <a:off x="2644500" y="4690975"/>
            <a:ext cx="2286000" cy="246093"/>
          </a:xfrm>
          <a:prstGeom prst="rect">
            <a:avLst/>
          </a:prstGeom>
        </p:spPr>
        <p:txBody>
          <a:bodyPr>
            <a:spAutoFit/>
          </a:bodyPr>
          <a:lstStyle/>
          <a:p>
            <a:pPr marR="5080" lvl="0" indent="9525" rtl="1">
              <a:lnSpc>
                <a:spcPct val="111099"/>
              </a:lnSpc>
              <a:spcBef>
                <a:spcPts val="3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گزینه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Bananas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از منو انتخاب کنید.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59" name="Google Shape;623;p15">
            <a:extLst>
              <a:ext uri="{FF2B5EF4-FFF2-40B4-BE49-F238E27FC236}">
                <a16:creationId xmlns:a16="http://schemas.microsoft.com/office/drawing/2014/main" id="{9AA7D8AA-AEE7-DB47-9967-0A7E76450E12}"/>
              </a:ext>
            </a:extLst>
          </p:cNvPr>
          <p:cNvCxnSpPr/>
          <p:nvPr/>
        </p:nvCxnSpPr>
        <p:spPr>
          <a:xfrm flipH="1">
            <a:off x="2135454" y="4594829"/>
            <a:ext cx="25247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2574086-6B88-4542-931D-154B0EFC535E}"/>
              </a:ext>
            </a:extLst>
          </p:cNvPr>
          <p:cNvSpPr txBox="1"/>
          <p:nvPr/>
        </p:nvSpPr>
        <p:spPr>
          <a:xfrm>
            <a:off x="1274663" y="5693318"/>
            <a:ext cx="2022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66039" algn="ctr">
              <a:buClr>
                <a:srgbClr val="6BA883"/>
              </a:buClr>
              <a:buSzPts val="1400"/>
            </a:pPr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C75776-D6B9-C248-A92F-21EA25C19CD2}"/>
              </a:ext>
            </a:extLst>
          </p:cNvPr>
          <p:cNvSpPr txBox="1"/>
          <p:nvPr/>
        </p:nvSpPr>
        <p:spPr>
          <a:xfrm>
            <a:off x="41730" y="5939998"/>
            <a:ext cx="45302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بر روی غذا کلیک کن.</a:t>
            </a:r>
            <a:endParaRPr lang="en-US" sz="900" dirty="0">
              <a:latin typeface="Vazir" panose="020B0603030804020204" pitchFamily="34" charset="-78"/>
              <a:ea typeface="Roboto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065BEE-80EA-CC4F-9226-9948E52B4743}"/>
              </a:ext>
            </a:extLst>
          </p:cNvPr>
          <p:cNvSpPr txBox="1"/>
          <p:nvPr/>
        </p:nvSpPr>
        <p:spPr>
          <a:xfrm>
            <a:off x="2021606" y="2970849"/>
            <a:ext cx="23643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Code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 کلیک کنید.</a:t>
            </a:r>
            <a:endParaRPr lang="en-US" sz="900" dirty="0">
              <a:solidFill>
                <a:srgbClr val="636466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2B1E2C-A653-4971-90F4-84A4D731A7D6}"/>
              </a:ext>
            </a:extLst>
          </p:cNvPr>
          <p:cNvSpPr/>
          <p:nvPr/>
        </p:nvSpPr>
        <p:spPr>
          <a:xfrm>
            <a:off x="2529587" y="2242584"/>
            <a:ext cx="1214410" cy="399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indent="9525" algn="ctr" rtl="1">
              <a:lnSpc>
                <a:spcPct val="111099"/>
              </a:lnSpc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بین شکل‌ها، یک غذا مثل موز را انتخاب کنید.</a:t>
            </a:r>
            <a:endParaRPr lang="fa-IR" sz="900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16"/>
          <p:cNvSpPr txBox="1"/>
          <p:nvPr/>
        </p:nvSpPr>
        <p:spPr>
          <a:xfrm>
            <a:off x="723898" y="5927725"/>
            <a:ext cx="81915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حیوانات مجازی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2" name="Google Shape;632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16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16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6" name="Google Shape;636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1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dirty="0"/>
          </a:p>
        </p:txBody>
      </p:sp>
      <p:sp>
        <p:nvSpPr>
          <p:cNvPr id="638" name="Google Shape;638;p16"/>
          <p:cNvSpPr txBox="1"/>
          <p:nvPr/>
        </p:nvSpPr>
        <p:spPr>
          <a:xfrm>
            <a:off x="1110766" y="1263649"/>
            <a:ext cx="2362684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کمی بهش آب بدید.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9" name="Google Shape;639;p16"/>
          <p:cNvSpPr/>
          <p:nvPr/>
        </p:nvSpPr>
        <p:spPr>
          <a:xfrm>
            <a:off x="817034" y="4520815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16"/>
          <p:cNvSpPr/>
          <p:nvPr/>
        </p:nvSpPr>
        <p:spPr>
          <a:xfrm>
            <a:off x="925469" y="4520815"/>
            <a:ext cx="65131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16"/>
          <p:cNvSpPr/>
          <p:nvPr/>
        </p:nvSpPr>
        <p:spPr>
          <a:xfrm>
            <a:off x="1145806" y="1839214"/>
            <a:ext cx="2280400" cy="171907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16"/>
          <p:cNvSpPr/>
          <p:nvPr/>
        </p:nvSpPr>
        <p:spPr>
          <a:xfrm>
            <a:off x="1145794" y="1839214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16"/>
          <p:cNvSpPr/>
          <p:nvPr/>
        </p:nvSpPr>
        <p:spPr>
          <a:xfrm>
            <a:off x="2475265" y="3213585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16"/>
          <p:cNvSpPr/>
          <p:nvPr/>
        </p:nvSpPr>
        <p:spPr>
          <a:xfrm>
            <a:off x="1145806" y="3727069"/>
            <a:ext cx="2280400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16"/>
          <p:cNvSpPr/>
          <p:nvPr/>
        </p:nvSpPr>
        <p:spPr>
          <a:xfrm>
            <a:off x="1145794" y="3727069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16"/>
          <p:cNvSpPr txBox="1">
            <a:spLocks noGrp="1"/>
          </p:cNvSpPr>
          <p:nvPr>
            <p:ph type="title"/>
          </p:nvPr>
        </p:nvSpPr>
        <p:spPr>
          <a:xfrm>
            <a:off x="216710" y="368939"/>
            <a:ext cx="4138931" cy="45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آب دادن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830</Words>
  <Application>Microsoft Office PowerPoint</Application>
  <PresentationFormat>Custom</PresentationFormat>
  <Paragraphs>174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Times New Roman</vt:lpstr>
      <vt:lpstr>Roboto</vt:lpstr>
      <vt:lpstr>Arial</vt:lpstr>
      <vt:lpstr>Roboto Medium</vt:lpstr>
      <vt:lpstr>Montserrat Black</vt:lpstr>
      <vt:lpstr>Helvetica Neue</vt:lpstr>
      <vt:lpstr>Vazir</vt:lpstr>
      <vt:lpstr>Calibri</vt:lpstr>
      <vt:lpstr>Roboto Black</vt:lpstr>
      <vt:lpstr>Office Theme</vt:lpstr>
      <vt:lpstr>برگه‌های حیوانات مجازی</vt:lpstr>
      <vt:lpstr>کارت‌های حیوانات مجازی</vt:lpstr>
      <vt:lpstr>معرفیش کنید</vt:lpstr>
      <vt:lpstr>معرفیش کنید scratch.mit.edu</vt:lpstr>
      <vt:lpstr>متحرک سازی</vt:lpstr>
      <vt:lpstr>متحرک سازی</vt:lpstr>
      <vt:lpstr>غذا دادن</vt:lpstr>
      <vt:lpstr>غذا دادن</vt:lpstr>
      <vt:lpstr>آب دادن</vt:lpstr>
      <vt:lpstr>آب دادن</vt:lpstr>
      <vt:lpstr>ممکنه چی بگه؟</vt:lpstr>
      <vt:lpstr>ممکنه چی بگه؟</vt:lpstr>
      <vt:lpstr>وقت بازیه</vt:lpstr>
      <vt:lpstr>وقت بازیه scratch.mit.edu</vt:lpstr>
      <vt:lpstr>چقدر گرسنه است؟</vt:lpstr>
      <vt:lpstr>چقدر گرسنه است؟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Pet  Cards</dc:title>
  <dc:creator>Farshid</dc:creator>
  <cp:lastModifiedBy>Farshid Meidani</cp:lastModifiedBy>
  <cp:revision>182</cp:revision>
  <cp:lastPrinted>2019-06-15T14:04:56Z</cp:lastPrinted>
  <dcterms:modified xsi:type="dcterms:W3CDTF">2019-09-27T17:37:19Z</dcterms:modified>
</cp:coreProperties>
</file>